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9" r:id="rId2"/>
  </p:sldMasterIdLst>
  <p:notesMasterIdLst>
    <p:notesMasterId r:id="rId23"/>
  </p:notesMasterIdLst>
  <p:sldIdLst>
    <p:sldId id="343" r:id="rId3"/>
    <p:sldId id="321" r:id="rId4"/>
    <p:sldId id="270" r:id="rId5"/>
    <p:sldId id="308" r:id="rId6"/>
    <p:sldId id="313" r:id="rId7"/>
    <p:sldId id="309" r:id="rId8"/>
    <p:sldId id="310" r:id="rId9"/>
    <p:sldId id="311" r:id="rId10"/>
    <p:sldId id="339" r:id="rId11"/>
    <p:sldId id="312" r:id="rId12"/>
    <p:sldId id="317" r:id="rId13"/>
    <p:sldId id="292" r:id="rId14"/>
    <p:sldId id="342" r:id="rId15"/>
    <p:sldId id="332" r:id="rId16"/>
    <p:sldId id="257" r:id="rId17"/>
    <p:sldId id="268" r:id="rId18"/>
    <p:sldId id="340" r:id="rId19"/>
    <p:sldId id="263" r:id="rId20"/>
    <p:sldId id="341" r:id="rId21"/>
    <p:sldId id="278"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04483C-56DB-458B-969F-ACAC56A368E0}">
          <p14:sldIdLst>
            <p14:sldId id="343"/>
            <p14:sldId id="321"/>
            <p14:sldId id="270"/>
            <p14:sldId id="308"/>
            <p14:sldId id="313"/>
            <p14:sldId id="309"/>
            <p14:sldId id="310"/>
            <p14:sldId id="311"/>
            <p14:sldId id="339"/>
            <p14:sldId id="312"/>
            <p14:sldId id="317"/>
            <p14:sldId id="292"/>
            <p14:sldId id="342"/>
            <p14:sldId id="332"/>
            <p14:sldId id="257"/>
            <p14:sldId id="268"/>
            <p14:sldId id="340"/>
            <p14:sldId id="263"/>
            <p14:sldId id="341"/>
            <p14:sldId id="27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ke Tran" initials="D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9" autoAdjust="0"/>
    <p:restoredTop sz="66341" autoAdjust="0"/>
  </p:normalViewPr>
  <p:slideViewPr>
    <p:cSldViewPr>
      <p:cViewPr varScale="1">
        <p:scale>
          <a:sx n="62" d="100"/>
          <a:sy n="62" d="100"/>
        </p:scale>
        <p:origin x="1332" y="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44906-C62E-4BC6-9728-14D79B276AEF}"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CD587-8857-47BB-9B31-0E5565C42BD9}" type="slidenum">
              <a:rPr lang="en-US" smtClean="0"/>
              <a:t>‹#›</a:t>
            </a:fld>
            <a:endParaRPr lang="en-US"/>
          </a:p>
        </p:txBody>
      </p:sp>
    </p:spTree>
    <p:extLst>
      <p:ext uri="{BB962C8B-B14F-4D97-AF65-F5344CB8AC3E}">
        <p14:creationId xmlns:p14="http://schemas.microsoft.com/office/powerpoint/2010/main" val="772146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students to stand at their desks.</a:t>
            </a:r>
          </a:p>
          <a:p>
            <a:pPr lvl="0"/>
            <a:r>
              <a:rPr lang="en-US" sz="1200" kern="1200" dirty="0">
                <a:solidFill>
                  <a:schemeClr val="tx1"/>
                </a:solidFill>
                <a:effectLst/>
                <a:latin typeface="+mn-lt"/>
                <a:ea typeface="+mn-ea"/>
                <a:cs typeface="+mn-cs"/>
              </a:rPr>
              <a:t>- Tell them the rule: If the instruction begins with the words </a:t>
            </a:r>
            <a:r>
              <a:rPr lang="en-US" sz="1200" i="1" kern="1200" dirty="0">
                <a:solidFill>
                  <a:schemeClr val="tx1"/>
                </a:solidFill>
                <a:effectLst/>
                <a:latin typeface="+mn-lt"/>
                <a:ea typeface="+mn-ea"/>
                <a:cs typeface="+mn-cs"/>
              </a:rPr>
              <a:t>Simon says</a:t>
            </a:r>
            <a:r>
              <a:rPr lang="en-US" sz="1200" kern="1200" dirty="0">
                <a:solidFill>
                  <a:schemeClr val="tx1"/>
                </a:solidFill>
                <a:effectLst/>
                <a:latin typeface="+mn-lt"/>
                <a:ea typeface="+mn-ea"/>
                <a:cs typeface="+mn-cs"/>
              </a:rPr>
              <a:t>, children must do as you say. If not, they should stand still and wait for the next instruction. Students who get this wrong are out of the game and have to sit down.</a:t>
            </a:r>
          </a:p>
          <a:p>
            <a:r>
              <a:rPr lang="en-US" sz="1200" i="1" kern="1200" dirty="0">
                <a:solidFill>
                  <a:schemeClr val="tx1"/>
                </a:solidFill>
                <a:effectLst/>
                <a:latin typeface="+mn-lt"/>
                <a:ea typeface="+mn-ea"/>
                <a:cs typeface="+mn-cs"/>
              </a:rPr>
              <a:t>Simon says point to your desk; Simon says stand up; Simon says write your name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Sit in your chair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touch your desk, count to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Continue the game until there is one winner left standing, or a group of winners if you prefer</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3</a:t>
            </a:fld>
            <a:endParaRPr lang="en-US"/>
          </a:p>
        </p:txBody>
      </p:sp>
    </p:spTree>
    <p:extLst>
      <p:ext uri="{BB962C8B-B14F-4D97-AF65-F5344CB8AC3E}">
        <p14:creationId xmlns:p14="http://schemas.microsoft.com/office/powerpoint/2010/main" val="282307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Listen and chant. Track 62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Students listen to track 62 </a:t>
            </a:r>
          </a:p>
          <a:p>
            <a:r>
              <a:rPr lang="en-US" sz="1200" kern="1200" dirty="0">
                <a:solidFill>
                  <a:schemeClr val="tx1"/>
                </a:solidFill>
                <a:effectLst/>
                <a:latin typeface="+mn-lt"/>
                <a:ea typeface="+mn-ea"/>
                <a:cs typeface="+mn-cs"/>
              </a:rPr>
              <a:t>- Students listen again and point to the correct body parts of their own bodies.</a:t>
            </a:r>
          </a:p>
          <a:p>
            <a:r>
              <a:rPr lang="en-US" sz="1200" kern="1200" dirty="0">
                <a:solidFill>
                  <a:schemeClr val="tx1"/>
                </a:solidFill>
                <a:effectLst/>
                <a:latin typeface="+mn-lt"/>
                <a:ea typeface="+mn-ea"/>
                <a:cs typeface="+mn-cs"/>
              </a:rPr>
              <a:t>- Play the chant again for them to say the words.</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12</a:t>
            </a:fld>
            <a:endParaRPr lang="en-US"/>
          </a:p>
        </p:txBody>
      </p:sp>
    </p:spTree>
    <p:extLst>
      <p:ext uri="{BB962C8B-B14F-4D97-AF65-F5344CB8AC3E}">
        <p14:creationId xmlns:p14="http://schemas.microsoft.com/office/powerpoint/2010/main" val="3754459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Point and say. Stick</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Point to the pictures and say: </a:t>
            </a:r>
            <a:r>
              <a:rPr lang="en-US" sz="1200" b="0" i="1" kern="1200" dirty="0">
                <a:solidFill>
                  <a:schemeClr val="tx1"/>
                </a:solidFill>
                <a:effectLst/>
                <a:latin typeface="+mn-lt"/>
                <a:ea typeface="+mn-ea"/>
                <a:cs typeface="+mn-cs"/>
              </a:rPr>
              <a:t>arms</a:t>
            </a:r>
            <a:r>
              <a:rPr lang="en-US" sz="1200" b="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 Ask students to repeat.</a:t>
            </a:r>
          </a:p>
          <a:p>
            <a:pPr lvl="0"/>
            <a:r>
              <a:rPr lang="en-US" sz="1200" kern="1200" dirty="0">
                <a:solidFill>
                  <a:schemeClr val="tx1"/>
                </a:solidFill>
                <a:effectLst/>
                <a:latin typeface="+mn-lt"/>
                <a:ea typeface="+mn-ea"/>
                <a:cs typeface="+mn-cs"/>
              </a:rPr>
              <a:t>- Say: </a:t>
            </a:r>
            <a:r>
              <a:rPr lang="en-US" sz="1200" i="1" kern="1200" dirty="0">
                <a:solidFill>
                  <a:schemeClr val="tx1"/>
                </a:solidFill>
                <a:effectLst/>
                <a:latin typeface="+mn-lt"/>
                <a:ea typeface="+mn-ea"/>
                <a:cs typeface="+mn-cs"/>
              </a:rPr>
              <a:t>Let’s read!</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Students say in chorus and then individual.</a:t>
            </a:r>
          </a:p>
          <a:p>
            <a:pPr lvl="0"/>
            <a:r>
              <a:rPr lang="en-US" sz="1200" kern="1200" dirty="0">
                <a:solidFill>
                  <a:schemeClr val="tx1"/>
                </a:solidFill>
                <a:effectLst/>
                <a:latin typeface="+mn-lt"/>
                <a:ea typeface="+mn-ea"/>
                <a:cs typeface="+mn-cs"/>
              </a:rPr>
              <a:t>- Say: </a:t>
            </a:r>
            <a:r>
              <a:rPr lang="en-US" sz="1200" i="1" kern="1200" dirty="0">
                <a:solidFill>
                  <a:schemeClr val="tx1"/>
                </a:solidFill>
                <a:effectLst/>
                <a:latin typeface="+mn-lt"/>
                <a:ea typeface="+mn-ea"/>
                <a:cs typeface="+mn-cs"/>
              </a:rPr>
              <a:t>Let’s stick!</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Stick the sticker and say: </a:t>
            </a:r>
            <a:r>
              <a:rPr lang="en-US" sz="1200" i="1" kern="1200" dirty="0">
                <a:solidFill>
                  <a:schemeClr val="tx1"/>
                </a:solidFill>
                <a:effectLst/>
                <a:latin typeface="+mn-lt"/>
                <a:ea typeface="+mn-ea"/>
                <a:cs typeface="+mn-cs"/>
              </a:rPr>
              <a:t>Arms.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Ask students to work in pairs to say and stick</a:t>
            </a:r>
          </a:p>
          <a:p>
            <a:r>
              <a:rPr lang="en-US" sz="1200" kern="1200" dirty="0">
                <a:solidFill>
                  <a:schemeClr val="tx1"/>
                </a:solidFill>
                <a:effectLst/>
                <a:latin typeface="+mn-lt"/>
                <a:ea typeface="+mn-ea"/>
                <a:cs typeface="+mn-cs"/>
              </a:rPr>
              <a:t>- Go around to help</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14</a:t>
            </a:fld>
            <a:endParaRPr lang="en-US"/>
          </a:p>
        </p:txBody>
      </p:sp>
    </p:spTree>
    <p:extLst>
      <p:ext uri="{BB962C8B-B14F-4D97-AF65-F5344CB8AC3E}">
        <p14:creationId xmlns:p14="http://schemas.microsoft.com/office/powerpoint/2010/main" val="306615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a:extLst>
              <a:ext uri="{FF2B5EF4-FFF2-40B4-BE49-F238E27FC236}">
                <a16:creationId xmlns:a16="http://schemas.microsoft.com/office/drawing/2014/main" id="{71758093-FB8D-476F-8857-1164B59FC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a:extLst>
              <a:ext uri="{FF2B5EF4-FFF2-40B4-BE49-F238E27FC236}">
                <a16:creationId xmlns:a16="http://schemas.microsoft.com/office/drawing/2014/main" id="{2400A95D-AE78-4AAD-A9F2-EE0FCCCE2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6148" name="Marcador de número de diapositiva 3">
            <a:extLst>
              <a:ext uri="{FF2B5EF4-FFF2-40B4-BE49-F238E27FC236}">
                <a16:creationId xmlns:a16="http://schemas.microsoft.com/office/drawing/2014/main" id="{FA900C48-23FA-4B21-BD17-F4031B020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0D06B8-6C82-40ED-B5BB-61CDA0D96EE2}"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F9E91A10-045F-4399-A80B-FD2769F56F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5B9DC387-B73C-484E-9A37-C15328912C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26628" name="Marcador de número de diapositiva 3">
            <a:extLst>
              <a:ext uri="{FF2B5EF4-FFF2-40B4-BE49-F238E27FC236}">
                <a16:creationId xmlns:a16="http://schemas.microsoft.com/office/drawing/2014/main" id="{EEA114DF-825C-4DF8-A67A-D3C771E5A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B798A-0423-4C61-BEF8-AE4DF16937EC}"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F9E91A10-045F-4399-A80B-FD2769F56F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5B9DC387-B73C-484E-9A37-C15328912C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26628" name="Marcador de número de diapositiva 3">
            <a:extLst>
              <a:ext uri="{FF2B5EF4-FFF2-40B4-BE49-F238E27FC236}">
                <a16:creationId xmlns:a16="http://schemas.microsoft.com/office/drawing/2014/main" id="{EEA114DF-825C-4DF8-A67A-D3C771E5A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B798A-0423-4C61-BEF8-AE4DF16937EC}"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727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a:extLst>
              <a:ext uri="{FF2B5EF4-FFF2-40B4-BE49-F238E27FC236}">
                <a16:creationId xmlns:a16="http://schemas.microsoft.com/office/drawing/2014/main" id="{1223265B-7BDD-4D37-9E6C-60F12CD358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a:extLst>
              <a:ext uri="{FF2B5EF4-FFF2-40B4-BE49-F238E27FC236}">
                <a16:creationId xmlns:a16="http://schemas.microsoft.com/office/drawing/2014/main" id="{4A799708-03D8-48C2-9773-F5CF932EDD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dirty="0"/>
          </a:p>
        </p:txBody>
      </p:sp>
      <p:sp>
        <p:nvSpPr>
          <p:cNvPr id="18436" name="Marcador de número de diapositiva 3">
            <a:extLst>
              <a:ext uri="{FF2B5EF4-FFF2-40B4-BE49-F238E27FC236}">
                <a16:creationId xmlns:a16="http://schemas.microsoft.com/office/drawing/2014/main" id="{A2691436-967B-4769-9252-4492B5E5C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ED87769-22AE-4AED-9303-580DA6694CD2}" type="slidenum">
              <a:rPr lang="es-ES" altLang="en-US"/>
              <a:pPr/>
              <a:t>18</a:t>
            </a:fld>
            <a:endParaRPr lang="es-E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a:extLst>
              <a:ext uri="{FF2B5EF4-FFF2-40B4-BE49-F238E27FC236}">
                <a16:creationId xmlns:a16="http://schemas.microsoft.com/office/drawing/2014/main" id="{71758093-FB8D-476F-8857-1164B59FC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a:extLst>
              <a:ext uri="{FF2B5EF4-FFF2-40B4-BE49-F238E27FC236}">
                <a16:creationId xmlns:a16="http://schemas.microsoft.com/office/drawing/2014/main" id="{2400A95D-AE78-4AAD-A9F2-EE0FCCCE2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dirty="0"/>
          </a:p>
        </p:txBody>
      </p:sp>
      <p:sp>
        <p:nvSpPr>
          <p:cNvPr id="6148" name="Marcador de número de diapositiva 3">
            <a:extLst>
              <a:ext uri="{FF2B5EF4-FFF2-40B4-BE49-F238E27FC236}">
                <a16:creationId xmlns:a16="http://schemas.microsoft.com/office/drawing/2014/main" id="{FA900C48-23FA-4B21-BD17-F4031B020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0D06B8-6C82-40ED-B5BB-61CDA0D96EE2}"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4152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students to stand up, sing along and dance</a:t>
            </a:r>
          </a:p>
        </p:txBody>
      </p:sp>
      <p:sp>
        <p:nvSpPr>
          <p:cNvPr id="4" name="Slide Number Placeholder 3"/>
          <p:cNvSpPr>
            <a:spLocks noGrp="1"/>
          </p:cNvSpPr>
          <p:nvPr>
            <p:ph type="sldNum" sz="quarter" idx="10"/>
          </p:nvPr>
        </p:nvSpPr>
        <p:spPr/>
        <p:txBody>
          <a:bodyPr/>
          <a:lstStyle/>
          <a:p>
            <a:fld id="{F9ACD587-8857-47BB-9B31-0E5565C42BD9}" type="slidenum">
              <a:rPr lang="en-US" smtClean="0"/>
              <a:t>4</a:t>
            </a:fld>
            <a:endParaRPr lang="en-US"/>
          </a:p>
        </p:txBody>
      </p:sp>
    </p:spTree>
    <p:extLst>
      <p:ext uri="{BB962C8B-B14F-4D97-AF65-F5344CB8AC3E}">
        <p14:creationId xmlns:p14="http://schemas.microsoft.com/office/powerpoint/2010/main" val="25886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a:t>
            </a:r>
            <a:r>
              <a:rPr lang="en-US" sz="1200" i="1" kern="1200" dirty="0">
                <a:solidFill>
                  <a:schemeClr val="tx1"/>
                </a:solidFill>
                <a:effectLst/>
                <a:latin typeface="+mn-lt"/>
                <a:ea typeface="+mn-ea"/>
                <a:cs typeface="+mn-cs"/>
              </a:rPr>
              <a:t>What’s this?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Say the words for children to repeat in chorus.</a:t>
            </a:r>
          </a:p>
          <a:p>
            <a:pPr lvl="0"/>
            <a:r>
              <a:rPr lang="en-US" sz="1200" kern="1200" dirty="0">
                <a:solidFill>
                  <a:schemeClr val="tx1"/>
                </a:solidFill>
                <a:effectLst/>
                <a:latin typeface="+mn-lt"/>
                <a:ea typeface="+mn-ea"/>
                <a:cs typeface="+mn-cs"/>
              </a:rPr>
              <a:t>- Put Flashcards 32-37 in different places around the room. </a:t>
            </a:r>
          </a:p>
          <a:p>
            <a:pPr lvl="0"/>
            <a:r>
              <a:rPr lang="en-US" sz="1200" kern="1200" dirty="0">
                <a:solidFill>
                  <a:schemeClr val="tx1"/>
                </a:solidFill>
                <a:effectLst/>
                <a:latin typeface="+mn-lt"/>
                <a:ea typeface="+mn-ea"/>
                <a:cs typeface="+mn-cs"/>
              </a:rPr>
              <a:t>- Say a word. </a:t>
            </a:r>
          </a:p>
          <a:p>
            <a:r>
              <a:rPr lang="en-US" sz="1200" kern="1200" dirty="0">
                <a:solidFill>
                  <a:schemeClr val="tx1"/>
                </a:solidFill>
                <a:effectLst/>
                <a:latin typeface="+mn-lt"/>
                <a:ea typeface="+mn-ea"/>
                <a:cs typeface="+mn-cs"/>
              </a:rPr>
              <a:t>- Students point to the card and repeat the word in chorus.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05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D151EA-9B26-4DC7-A82B-0D00F46E029D}" type="slidenum">
              <a:rPr lang="vi-VN" smtClean="0"/>
              <a:t>6</a:t>
            </a:fld>
            <a:endParaRPr lang="vi-VN"/>
          </a:p>
        </p:txBody>
      </p:sp>
    </p:spTree>
    <p:extLst>
      <p:ext uri="{BB962C8B-B14F-4D97-AF65-F5344CB8AC3E}">
        <p14:creationId xmlns:p14="http://schemas.microsoft.com/office/powerpoint/2010/main" val="421409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107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D151EA-9B26-4DC7-A82B-0D00F46E029D}" type="slidenum">
              <a:rPr lang="vi-VN" smtClean="0"/>
              <a:t>8</a:t>
            </a:fld>
            <a:endParaRPr lang="vi-VN"/>
          </a:p>
        </p:txBody>
      </p:sp>
    </p:spTree>
    <p:extLst>
      <p:ext uri="{BB962C8B-B14F-4D97-AF65-F5344CB8AC3E}">
        <p14:creationId xmlns:p14="http://schemas.microsoft.com/office/powerpoint/2010/main" val="266930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97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47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Listen and point. Track 61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Play track 61, listen and point</a:t>
            </a:r>
          </a:p>
          <a:p>
            <a:r>
              <a:rPr lang="en-US" sz="1200" kern="1200" dirty="0">
                <a:solidFill>
                  <a:schemeClr val="tx1"/>
                </a:solidFill>
                <a:effectLst/>
                <a:latin typeface="+mn-lt"/>
                <a:ea typeface="+mn-ea"/>
                <a:cs typeface="+mn-cs"/>
              </a:rPr>
              <a:t>- Play again, ask students to listen and point</a:t>
            </a:r>
          </a:p>
          <a:p>
            <a:r>
              <a:rPr lang="en-US" sz="1200" kern="1200" dirty="0">
                <a:solidFill>
                  <a:schemeClr val="tx1"/>
                </a:solidFill>
                <a:effectLst/>
                <a:latin typeface="+mn-lt"/>
                <a:ea typeface="+mn-ea"/>
                <a:cs typeface="+mn-cs"/>
              </a:rPr>
              <a:t>- Play again, ask students to listen and repeat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9916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5" name="Google Shape;15;p3"/>
          <p:cNvSpPr/>
          <p:nvPr/>
        </p:nvSpPr>
        <p:spPr>
          <a:xfrm>
            <a:off x="1630650" y="1333450"/>
            <a:ext cx="5882700" cy="2476500"/>
          </a:xfrm>
          <a:prstGeom prst="rect">
            <a:avLst/>
          </a:prstGeom>
          <a:solidFill>
            <a:schemeClr val="lt2"/>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927850" y="1583350"/>
            <a:ext cx="52884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 name="Google Shape;17;p3"/>
          <p:cNvSpPr txBox="1">
            <a:spLocks noGrp="1"/>
          </p:cNvSpPr>
          <p:nvPr>
            <p:ph type="subTitle" idx="1"/>
          </p:nvPr>
        </p:nvSpPr>
        <p:spPr>
          <a:xfrm>
            <a:off x="1927850" y="2840054"/>
            <a:ext cx="5288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Triceratops">
  <p:cSld name="Title only - Triceratops">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1"/>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4"/>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84" name="Google Shape;84;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pPr lvl="0"/>
            <a:r>
              <a:rPr lang="en-US"/>
              <a:t>Click to edit Master text styles</a:t>
            </a: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89" name="Google Shape;89;p15"/>
          <p:cNvPicPr preferRelativeResize="0"/>
          <p:nvPr/>
        </p:nvPicPr>
        <p:blipFill rotWithShape="1">
          <a:blip r:embed="rId2">
            <a:alphaModFix/>
          </a:blip>
          <a:srcRect b="59417"/>
          <a:stretch/>
        </p:blipFill>
        <p:spPr>
          <a:xfrm>
            <a:off x="0" y="1"/>
            <a:ext cx="9144000" cy="20878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B20A-130C-46C0-B87A-7220CFD9A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E796A1-AB68-4D1A-87ED-BDBADFC815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D29668B-5781-41CD-9E9B-7727D0EA9D5C}"/>
              </a:ext>
            </a:extLst>
          </p:cNvPr>
          <p:cNvSpPr>
            <a:spLocks noGrp="1"/>
          </p:cNvSpPr>
          <p:nvPr>
            <p:ph type="dt" sz="half" idx="10"/>
          </p:nvPr>
        </p:nvSpPr>
        <p:spPr/>
        <p:txBody>
          <a:bodyPr/>
          <a:lstStyle/>
          <a:p>
            <a:fld id="{11037B52-DE3A-488A-920C-4407CB3C459F}" type="datetimeFigureOut">
              <a:rPr lang="en-US" smtClean="0"/>
              <a:t>12/25/2023</a:t>
            </a:fld>
            <a:endParaRPr lang="en-US"/>
          </a:p>
        </p:txBody>
      </p:sp>
      <p:sp>
        <p:nvSpPr>
          <p:cNvPr id="5" name="Footer Placeholder 4">
            <a:extLst>
              <a:ext uri="{FF2B5EF4-FFF2-40B4-BE49-F238E27FC236}">
                <a16:creationId xmlns:a16="http://schemas.microsoft.com/office/drawing/2014/main" id="{5D3F01C8-B863-4596-BDFA-E9170699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94141-2D93-4CEF-97D6-3C41C07C48D4}"/>
              </a:ext>
            </a:extLst>
          </p:cNvPr>
          <p:cNvSpPr>
            <a:spLocks noGrp="1"/>
          </p:cNvSpPr>
          <p:nvPr>
            <p:ph type="sldNum" sz="quarter" idx="12"/>
          </p:nvPr>
        </p:nvSpPr>
        <p:spPr/>
        <p:txBody>
          <a:bodyPr/>
          <a:lstStyle/>
          <a:p>
            <a:fld id="{ADABDB13-554A-45E4-B658-3100B74D8AEC}" type="slidenum">
              <a:rPr lang="en-US" smtClean="0"/>
              <a:t>‹#›</a:t>
            </a:fld>
            <a:endParaRPr lang="en-US"/>
          </a:p>
        </p:txBody>
      </p:sp>
    </p:spTree>
    <p:extLst>
      <p:ext uri="{BB962C8B-B14F-4D97-AF65-F5344CB8AC3E}">
        <p14:creationId xmlns:p14="http://schemas.microsoft.com/office/powerpoint/2010/main" val="5008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5A5B8-3B9E-412A-820D-C092B37907DD}" type="datetimeFigureOut">
              <a:rPr lang="vi-VN" smtClean="0"/>
              <a:t>25/12/2023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729FCD9-6DF5-438D-80CA-2B9B81AAFB50}" type="slidenum">
              <a:rPr lang="vi-VN" smtClean="0"/>
              <a:t>‹#›</a:t>
            </a:fld>
            <a:endParaRPr lang="vi-VN"/>
          </a:p>
        </p:txBody>
      </p:sp>
    </p:spTree>
    <p:extLst>
      <p:ext uri="{BB962C8B-B14F-4D97-AF65-F5344CB8AC3E}">
        <p14:creationId xmlns:p14="http://schemas.microsoft.com/office/powerpoint/2010/main" val="652333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id="{0866D4EA-D3BD-4C6A-B488-18E26F5A57F8}"/>
              </a:ext>
            </a:extLst>
          </p:cNvPr>
          <p:cNvSpPr>
            <a:spLocks noGrp="1"/>
          </p:cNvSpPr>
          <p:nvPr>
            <p:ph type="dt" sz="half" idx="10"/>
          </p:nvPr>
        </p:nvSpPr>
        <p:spPr/>
        <p:txBody>
          <a:bodyPr/>
          <a:lstStyle>
            <a:lvl1pPr>
              <a:defRPr/>
            </a:lvl1pPr>
          </a:lstStyle>
          <a:p>
            <a:pPr>
              <a:defRPr/>
            </a:pPr>
            <a:fld id="{FE0FCFE4-8641-40A5-888C-4585439F39FA}"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8DC8799E-C4A3-4A56-9F7E-BE86A89CCDBC}"/>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51C6CA3A-0EB7-47DF-BA59-306018B4B177}"/>
              </a:ext>
            </a:extLst>
          </p:cNvPr>
          <p:cNvSpPr>
            <a:spLocks noGrp="1"/>
          </p:cNvSpPr>
          <p:nvPr>
            <p:ph type="sldNum" sz="quarter" idx="12"/>
          </p:nvPr>
        </p:nvSpPr>
        <p:spPr/>
        <p:txBody>
          <a:bodyPr/>
          <a:lstStyle>
            <a:lvl1pPr>
              <a:defRPr/>
            </a:lvl1pPr>
          </a:lstStyle>
          <a:p>
            <a:fld id="{07684707-15EE-42A8-80C4-883C9D59E2D6}" type="slidenum">
              <a:rPr lang="pl-PL" altLang="es-ES"/>
              <a:pPr/>
              <a:t>‹#›</a:t>
            </a:fld>
            <a:endParaRPr lang="pl-PL" altLang="es-ES"/>
          </a:p>
        </p:txBody>
      </p:sp>
    </p:spTree>
    <p:extLst>
      <p:ext uri="{BB962C8B-B14F-4D97-AF65-F5344CB8AC3E}">
        <p14:creationId xmlns:p14="http://schemas.microsoft.com/office/powerpoint/2010/main" val="167209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BC1E85B-B435-49FD-8BB1-30BA468CFABC}"/>
              </a:ext>
            </a:extLst>
          </p:cNvPr>
          <p:cNvSpPr>
            <a:spLocks noGrp="1"/>
          </p:cNvSpPr>
          <p:nvPr>
            <p:ph type="dt" sz="half" idx="10"/>
          </p:nvPr>
        </p:nvSpPr>
        <p:spPr/>
        <p:txBody>
          <a:bodyPr/>
          <a:lstStyle>
            <a:lvl1pPr>
              <a:defRPr/>
            </a:lvl1pPr>
          </a:lstStyle>
          <a:p>
            <a:pPr>
              <a:defRPr/>
            </a:pPr>
            <a:fld id="{9B170820-3C93-4255-8AEE-2AC05625BD7B}"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1B12CADB-9CD5-48DF-960E-3D76504AD0A8}"/>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6A6B795F-2A81-424B-8A43-B1EAE66EC08C}"/>
              </a:ext>
            </a:extLst>
          </p:cNvPr>
          <p:cNvSpPr>
            <a:spLocks noGrp="1"/>
          </p:cNvSpPr>
          <p:nvPr>
            <p:ph type="sldNum" sz="quarter" idx="12"/>
          </p:nvPr>
        </p:nvSpPr>
        <p:spPr/>
        <p:txBody>
          <a:bodyPr/>
          <a:lstStyle>
            <a:lvl1pPr>
              <a:defRPr/>
            </a:lvl1pPr>
          </a:lstStyle>
          <a:p>
            <a:fld id="{CDB3B64D-C050-4116-ADDA-0D1663C21BEF}" type="slidenum">
              <a:rPr lang="pl-PL" altLang="es-ES"/>
              <a:pPr/>
              <a:t>‹#›</a:t>
            </a:fld>
            <a:endParaRPr lang="pl-PL" altLang="es-ES"/>
          </a:p>
        </p:txBody>
      </p:sp>
    </p:spTree>
    <p:extLst>
      <p:ext uri="{BB962C8B-B14F-4D97-AF65-F5344CB8AC3E}">
        <p14:creationId xmlns:p14="http://schemas.microsoft.com/office/powerpoint/2010/main" val="74843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743175" y="741550"/>
            <a:ext cx="3657600" cy="3660300"/>
          </a:xfrm>
          <a:prstGeom prst="rect">
            <a:avLst/>
          </a:prstGeom>
          <a:solidFill>
            <a:schemeClr val="lt1"/>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4"/>
          <p:cNvPicPr preferRelativeResize="0"/>
          <p:nvPr/>
        </p:nvPicPr>
        <p:blipFill>
          <a:blip r:embed="rId2">
            <a:alphaModFix/>
          </a:blip>
          <a:stretch>
            <a:fillRect/>
          </a:stretch>
        </p:blipFill>
        <p:spPr>
          <a:xfrm>
            <a:off x="0" y="3974875"/>
            <a:ext cx="9144000" cy="857250"/>
          </a:xfrm>
          <a:prstGeom prst="rect">
            <a:avLst/>
          </a:prstGeom>
          <a:noFill/>
          <a:ln>
            <a:noFill/>
          </a:ln>
        </p:spPr>
      </p:pic>
      <p:sp>
        <p:nvSpPr>
          <p:cNvPr id="21" name="Google Shape;21;p4"/>
          <p:cNvSpPr txBox="1">
            <a:spLocks noGrp="1"/>
          </p:cNvSpPr>
          <p:nvPr>
            <p:ph type="body" idx="1"/>
          </p:nvPr>
        </p:nvSpPr>
        <p:spPr>
          <a:xfrm>
            <a:off x="2971800" y="1074425"/>
            <a:ext cx="3200400" cy="2994600"/>
          </a:xfrm>
          <a:prstGeom prst="rect">
            <a:avLst/>
          </a:prstGeom>
        </p:spPr>
        <p:txBody>
          <a:bodyPr spcFirstLastPara="1" wrap="square" lIns="0" tIns="0" rIns="0" bIns="0" anchor="ctr" anchorCtr="0">
            <a:noAutofit/>
          </a:bodyPr>
          <a:lstStyle>
            <a:lvl1pPr marL="457200" lvl="0" indent="-355600" algn="ctr" rtl="0">
              <a:spcBef>
                <a:spcPts val="600"/>
              </a:spcBef>
              <a:spcAft>
                <a:spcPts val="0"/>
              </a:spcAft>
              <a:buSzPts val="2000"/>
              <a:buFont typeface="Bellota Text"/>
              <a:buChar char="●"/>
              <a:defRPr b="1">
                <a:latin typeface="Bellota Text"/>
                <a:ea typeface="Bellota Text"/>
                <a:cs typeface="Bellota Text"/>
                <a:sym typeface="Bellota Text"/>
              </a:defRPr>
            </a:lvl1pPr>
            <a:lvl2pPr marL="914400" lvl="1" indent="-355600" algn="ctr" rtl="0">
              <a:spcBef>
                <a:spcPts val="0"/>
              </a:spcBef>
              <a:spcAft>
                <a:spcPts val="0"/>
              </a:spcAft>
              <a:buSzPts val="2000"/>
              <a:buFont typeface="Bellota Text"/>
              <a:buChar char="○"/>
              <a:defRPr b="1">
                <a:latin typeface="Bellota Text"/>
                <a:ea typeface="Bellota Text"/>
                <a:cs typeface="Bellota Text"/>
                <a:sym typeface="Bellota Text"/>
              </a:defRPr>
            </a:lvl2pPr>
            <a:lvl3pPr marL="1371600" lvl="2" indent="-355600" algn="ctr" rtl="0">
              <a:spcBef>
                <a:spcPts val="0"/>
              </a:spcBef>
              <a:spcAft>
                <a:spcPts val="0"/>
              </a:spcAft>
              <a:buSzPts val="2000"/>
              <a:buFont typeface="Bellota Text"/>
              <a:buChar char="■"/>
              <a:defRPr b="1">
                <a:latin typeface="Bellota Text"/>
                <a:ea typeface="Bellota Text"/>
                <a:cs typeface="Bellota Text"/>
                <a:sym typeface="Bellota Text"/>
              </a:defRPr>
            </a:lvl3pPr>
            <a:lvl4pPr marL="1828800" lvl="3" indent="-355600" algn="ctr" rtl="0">
              <a:spcBef>
                <a:spcPts val="0"/>
              </a:spcBef>
              <a:spcAft>
                <a:spcPts val="0"/>
              </a:spcAft>
              <a:buSzPts val="2000"/>
              <a:buFont typeface="Bellota Text"/>
              <a:buChar char="●"/>
              <a:defRPr b="1">
                <a:latin typeface="Bellota Text"/>
                <a:ea typeface="Bellota Text"/>
                <a:cs typeface="Bellota Text"/>
                <a:sym typeface="Bellota Text"/>
              </a:defRPr>
            </a:lvl4pPr>
            <a:lvl5pPr marL="2286000" lvl="4" indent="-355600" algn="ctr" rtl="0">
              <a:spcBef>
                <a:spcPts val="0"/>
              </a:spcBef>
              <a:spcAft>
                <a:spcPts val="0"/>
              </a:spcAft>
              <a:buSzPts val="2000"/>
              <a:buFont typeface="Bellota Text"/>
              <a:buChar char="○"/>
              <a:defRPr b="1">
                <a:latin typeface="Bellota Text"/>
                <a:ea typeface="Bellota Text"/>
                <a:cs typeface="Bellota Text"/>
                <a:sym typeface="Bellota Text"/>
              </a:defRPr>
            </a:lvl5pPr>
            <a:lvl6pPr marL="2743200" lvl="5" indent="-355600" algn="ctr" rtl="0">
              <a:spcBef>
                <a:spcPts val="0"/>
              </a:spcBef>
              <a:spcAft>
                <a:spcPts val="0"/>
              </a:spcAft>
              <a:buSzPts val="2000"/>
              <a:buFont typeface="Bellota Text"/>
              <a:buChar char="■"/>
              <a:defRPr b="1">
                <a:latin typeface="Bellota Text"/>
                <a:ea typeface="Bellota Text"/>
                <a:cs typeface="Bellota Text"/>
                <a:sym typeface="Bellota Text"/>
              </a:defRPr>
            </a:lvl6pPr>
            <a:lvl7pPr marL="3200400" lvl="6" indent="-355600" algn="ctr" rtl="0">
              <a:spcBef>
                <a:spcPts val="0"/>
              </a:spcBef>
              <a:spcAft>
                <a:spcPts val="0"/>
              </a:spcAft>
              <a:buSzPts val="2000"/>
              <a:buFont typeface="Bellota Text"/>
              <a:buChar char="●"/>
              <a:defRPr b="1">
                <a:latin typeface="Bellota Text"/>
                <a:ea typeface="Bellota Text"/>
                <a:cs typeface="Bellota Text"/>
                <a:sym typeface="Bellota Text"/>
              </a:defRPr>
            </a:lvl7pPr>
            <a:lvl8pPr marL="3657600" lvl="7" indent="-355600" algn="ctr" rtl="0">
              <a:spcBef>
                <a:spcPts val="0"/>
              </a:spcBef>
              <a:spcAft>
                <a:spcPts val="0"/>
              </a:spcAft>
              <a:buSzPts val="2000"/>
              <a:buFont typeface="Bellota Text"/>
              <a:buChar char="○"/>
              <a:defRPr b="1">
                <a:latin typeface="Bellota Text"/>
                <a:ea typeface="Bellota Text"/>
                <a:cs typeface="Bellota Text"/>
                <a:sym typeface="Bellota Text"/>
              </a:defRPr>
            </a:lvl8pPr>
            <a:lvl9pPr marL="4114800" lvl="8" indent="-355600" algn="ctr" rtl="0">
              <a:spcBef>
                <a:spcPts val="0"/>
              </a:spcBef>
              <a:spcAft>
                <a:spcPts val="0"/>
              </a:spcAft>
              <a:buSzPts val="2000"/>
              <a:buFont typeface="Bellota Text"/>
              <a:buChar char="■"/>
              <a:defRPr b="1">
                <a:latin typeface="Bellota Text"/>
                <a:ea typeface="Bellota Text"/>
                <a:cs typeface="Bellota Text"/>
                <a:sym typeface="Bellota Text"/>
              </a:defRPr>
            </a:lvl9pPr>
          </a:lstStyle>
          <a:p>
            <a:pPr lvl="0"/>
            <a:r>
              <a:rPr lang="en-US"/>
              <a:t>Click to edit Master text styles</a:t>
            </a:r>
          </a:p>
        </p:txBody>
      </p:sp>
      <p:sp>
        <p:nvSpPr>
          <p:cNvPr id="22" name="Google Shape;22;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23" name="Google Shape;23;p4"/>
          <p:cNvPicPr preferRelativeResize="0"/>
          <p:nvPr/>
        </p:nvPicPr>
        <p:blipFill>
          <a:blip r:embed="rId3">
            <a:alphaModFix/>
          </a:blip>
          <a:stretch>
            <a:fillRect/>
          </a:stretch>
        </p:blipFill>
        <p:spPr>
          <a:xfrm rot="10800000">
            <a:off x="4293615" y="454076"/>
            <a:ext cx="556775" cy="616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13AD7C9-1129-4680-9A60-348EAC187D2F}"/>
              </a:ext>
            </a:extLst>
          </p:cNvPr>
          <p:cNvSpPr>
            <a:spLocks noGrp="1"/>
          </p:cNvSpPr>
          <p:nvPr>
            <p:ph type="dt" sz="half" idx="10"/>
          </p:nvPr>
        </p:nvSpPr>
        <p:spPr/>
        <p:txBody>
          <a:bodyPr/>
          <a:lstStyle>
            <a:lvl1pPr>
              <a:defRPr/>
            </a:lvl1pPr>
          </a:lstStyle>
          <a:p>
            <a:pPr>
              <a:defRPr/>
            </a:pPr>
            <a:fld id="{1A593861-2B2F-4F1B-BC66-ACEE810D0686}"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1AE64BB6-DEC3-456C-83F1-91F83BE1DE60}"/>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811424F-DAC1-458C-9452-78C6F13A8974}"/>
              </a:ext>
            </a:extLst>
          </p:cNvPr>
          <p:cNvSpPr>
            <a:spLocks noGrp="1"/>
          </p:cNvSpPr>
          <p:nvPr>
            <p:ph type="sldNum" sz="quarter" idx="12"/>
          </p:nvPr>
        </p:nvSpPr>
        <p:spPr/>
        <p:txBody>
          <a:bodyPr/>
          <a:lstStyle>
            <a:lvl1pPr>
              <a:defRPr/>
            </a:lvl1pPr>
          </a:lstStyle>
          <a:p>
            <a:fld id="{A8D0463E-556A-4510-A138-71D8C7554D7E}" type="slidenum">
              <a:rPr lang="pl-PL" altLang="es-ES"/>
              <a:pPr/>
              <a:t>‹#›</a:t>
            </a:fld>
            <a:endParaRPr lang="pl-PL" altLang="es-ES"/>
          </a:p>
        </p:txBody>
      </p:sp>
    </p:spTree>
    <p:extLst>
      <p:ext uri="{BB962C8B-B14F-4D97-AF65-F5344CB8AC3E}">
        <p14:creationId xmlns:p14="http://schemas.microsoft.com/office/powerpoint/2010/main" val="1116734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668AAF4E-D3BC-4C68-98FE-9FD1FC9D5639}"/>
              </a:ext>
            </a:extLst>
          </p:cNvPr>
          <p:cNvSpPr>
            <a:spLocks noGrp="1"/>
          </p:cNvSpPr>
          <p:nvPr>
            <p:ph type="dt" sz="half" idx="10"/>
          </p:nvPr>
        </p:nvSpPr>
        <p:spPr/>
        <p:txBody>
          <a:bodyPr/>
          <a:lstStyle>
            <a:lvl1pPr>
              <a:defRPr/>
            </a:lvl1pPr>
          </a:lstStyle>
          <a:p>
            <a:pPr>
              <a:defRPr/>
            </a:pPr>
            <a:fld id="{63ACA7F5-2145-4737-A693-7699742E5FF9}" type="datetimeFigureOut">
              <a:rPr lang="pl-PL"/>
              <a:pPr>
                <a:defRPr/>
              </a:pPr>
              <a:t>25.12.2023</a:t>
            </a:fld>
            <a:endParaRPr lang="pl-PL"/>
          </a:p>
        </p:txBody>
      </p:sp>
      <p:sp>
        <p:nvSpPr>
          <p:cNvPr id="6" name="Symbol zastępczy stopki 4">
            <a:extLst>
              <a:ext uri="{FF2B5EF4-FFF2-40B4-BE49-F238E27FC236}">
                <a16:creationId xmlns:a16="http://schemas.microsoft.com/office/drawing/2014/main" id="{3318C6E4-431F-4C11-A78C-615B0EE19C11}"/>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D3FB193F-8166-48E2-9868-183D3BE6631B}"/>
              </a:ext>
            </a:extLst>
          </p:cNvPr>
          <p:cNvSpPr>
            <a:spLocks noGrp="1"/>
          </p:cNvSpPr>
          <p:nvPr>
            <p:ph type="sldNum" sz="quarter" idx="12"/>
          </p:nvPr>
        </p:nvSpPr>
        <p:spPr/>
        <p:txBody>
          <a:bodyPr/>
          <a:lstStyle>
            <a:lvl1pPr>
              <a:defRPr/>
            </a:lvl1pPr>
          </a:lstStyle>
          <a:p>
            <a:fld id="{04E06392-9E5A-489A-9CF4-93560FE8BDAC}" type="slidenum">
              <a:rPr lang="pl-PL" altLang="es-ES"/>
              <a:pPr/>
              <a:t>‹#›</a:t>
            </a:fld>
            <a:endParaRPr lang="pl-PL" altLang="es-ES"/>
          </a:p>
        </p:txBody>
      </p:sp>
    </p:spTree>
    <p:extLst>
      <p:ext uri="{BB962C8B-B14F-4D97-AF65-F5344CB8AC3E}">
        <p14:creationId xmlns:p14="http://schemas.microsoft.com/office/powerpoint/2010/main" val="1781047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670F207-08BF-424B-BC25-77B182A46DB3}"/>
              </a:ext>
            </a:extLst>
          </p:cNvPr>
          <p:cNvSpPr>
            <a:spLocks noGrp="1"/>
          </p:cNvSpPr>
          <p:nvPr>
            <p:ph type="dt" sz="half" idx="10"/>
          </p:nvPr>
        </p:nvSpPr>
        <p:spPr/>
        <p:txBody>
          <a:bodyPr/>
          <a:lstStyle>
            <a:lvl1pPr>
              <a:defRPr/>
            </a:lvl1pPr>
          </a:lstStyle>
          <a:p>
            <a:pPr>
              <a:defRPr/>
            </a:pPr>
            <a:fld id="{A1992C45-980B-410F-8ACF-080414C9C963}" type="datetimeFigureOut">
              <a:rPr lang="pl-PL"/>
              <a:pPr>
                <a:defRPr/>
              </a:pPr>
              <a:t>25.12.2023</a:t>
            </a:fld>
            <a:endParaRPr lang="pl-PL"/>
          </a:p>
        </p:txBody>
      </p:sp>
      <p:sp>
        <p:nvSpPr>
          <p:cNvPr id="8" name="Symbol zastępczy stopki 4">
            <a:extLst>
              <a:ext uri="{FF2B5EF4-FFF2-40B4-BE49-F238E27FC236}">
                <a16:creationId xmlns:a16="http://schemas.microsoft.com/office/drawing/2014/main" id="{080388C9-25D9-40EF-8BFA-3C2721EE4B0D}"/>
              </a:ext>
            </a:extLst>
          </p:cNvPr>
          <p:cNvSpPr>
            <a:spLocks noGrp="1"/>
          </p:cNvSpPr>
          <p:nvPr>
            <p:ph type="ftr" sz="quarter" idx="11"/>
          </p:nvPr>
        </p:nvSpPr>
        <p:spPr/>
        <p:txBody>
          <a:bodyPr/>
          <a:lstStyle>
            <a:lvl1pPr>
              <a:defRPr/>
            </a:lvl1pPr>
          </a:lstStyle>
          <a:p>
            <a:pPr>
              <a:defRPr/>
            </a:pPr>
            <a:endParaRPr lang="pl-PL"/>
          </a:p>
        </p:txBody>
      </p:sp>
      <p:sp>
        <p:nvSpPr>
          <p:cNvPr id="9" name="Symbol zastępczy numeru slajdu 5">
            <a:extLst>
              <a:ext uri="{FF2B5EF4-FFF2-40B4-BE49-F238E27FC236}">
                <a16:creationId xmlns:a16="http://schemas.microsoft.com/office/drawing/2014/main" id="{3FAC6A21-8588-4C63-964B-2077DA58ED99}"/>
              </a:ext>
            </a:extLst>
          </p:cNvPr>
          <p:cNvSpPr>
            <a:spLocks noGrp="1"/>
          </p:cNvSpPr>
          <p:nvPr>
            <p:ph type="sldNum" sz="quarter" idx="12"/>
          </p:nvPr>
        </p:nvSpPr>
        <p:spPr/>
        <p:txBody>
          <a:bodyPr/>
          <a:lstStyle>
            <a:lvl1pPr>
              <a:defRPr/>
            </a:lvl1pPr>
          </a:lstStyle>
          <a:p>
            <a:fld id="{400785FE-1E8D-4F40-B4C6-6E36C614C63C}" type="slidenum">
              <a:rPr lang="pl-PL" altLang="es-ES"/>
              <a:pPr/>
              <a:t>‹#›</a:t>
            </a:fld>
            <a:endParaRPr lang="pl-PL" altLang="es-ES"/>
          </a:p>
        </p:txBody>
      </p:sp>
    </p:spTree>
    <p:extLst>
      <p:ext uri="{BB962C8B-B14F-4D97-AF65-F5344CB8AC3E}">
        <p14:creationId xmlns:p14="http://schemas.microsoft.com/office/powerpoint/2010/main" val="230580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10FDCC20-713A-47CE-B650-928BEE3682F7}"/>
              </a:ext>
            </a:extLst>
          </p:cNvPr>
          <p:cNvSpPr>
            <a:spLocks noGrp="1"/>
          </p:cNvSpPr>
          <p:nvPr>
            <p:ph type="dt" sz="half" idx="10"/>
          </p:nvPr>
        </p:nvSpPr>
        <p:spPr/>
        <p:txBody>
          <a:bodyPr/>
          <a:lstStyle>
            <a:lvl1pPr>
              <a:defRPr/>
            </a:lvl1pPr>
          </a:lstStyle>
          <a:p>
            <a:pPr>
              <a:defRPr/>
            </a:pPr>
            <a:fld id="{F5834E60-17D5-4D4E-A8E0-78A462C5314C}" type="datetimeFigureOut">
              <a:rPr lang="pl-PL"/>
              <a:pPr>
                <a:defRPr/>
              </a:pPr>
              <a:t>25.12.2023</a:t>
            </a:fld>
            <a:endParaRPr lang="pl-PL"/>
          </a:p>
        </p:txBody>
      </p:sp>
      <p:sp>
        <p:nvSpPr>
          <p:cNvPr id="4" name="Symbol zastępczy stopki 4">
            <a:extLst>
              <a:ext uri="{FF2B5EF4-FFF2-40B4-BE49-F238E27FC236}">
                <a16:creationId xmlns:a16="http://schemas.microsoft.com/office/drawing/2014/main" id="{5D982D2F-1972-4D94-8CBC-CCAD5B12A27E}"/>
              </a:ext>
            </a:extLst>
          </p:cNvPr>
          <p:cNvSpPr>
            <a:spLocks noGrp="1"/>
          </p:cNvSpPr>
          <p:nvPr>
            <p:ph type="ftr" sz="quarter" idx="11"/>
          </p:nvPr>
        </p:nvSpPr>
        <p:spPr/>
        <p:txBody>
          <a:bodyPr/>
          <a:lstStyle>
            <a:lvl1pPr>
              <a:defRPr/>
            </a:lvl1pPr>
          </a:lstStyle>
          <a:p>
            <a:pPr>
              <a:defRPr/>
            </a:pPr>
            <a:endParaRPr lang="pl-PL"/>
          </a:p>
        </p:txBody>
      </p:sp>
      <p:sp>
        <p:nvSpPr>
          <p:cNvPr id="5" name="Symbol zastępczy numeru slajdu 5">
            <a:extLst>
              <a:ext uri="{FF2B5EF4-FFF2-40B4-BE49-F238E27FC236}">
                <a16:creationId xmlns:a16="http://schemas.microsoft.com/office/drawing/2014/main" id="{C408A251-A8CC-4161-A78A-237F40B8607C}"/>
              </a:ext>
            </a:extLst>
          </p:cNvPr>
          <p:cNvSpPr>
            <a:spLocks noGrp="1"/>
          </p:cNvSpPr>
          <p:nvPr>
            <p:ph type="sldNum" sz="quarter" idx="12"/>
          </p:nvPr>
        </p:nvSpPr>
        <p:spPr/>
        <p:txBody>
          <a:bodyPr/>
          <a:lstStyle>
            <a:lvl1pPr>
              <a:defRPr/>
            </a:lvl1pPr>
          </a:lstStyle>
          <a:p>
            <a:fld id="{9CE2573B-BBC1-4D86-B3D0-2E473DE2BCE1}" type="slidenum">
              <a:rPr lang="pl-PL" altLang="es-ES"/>
              <a:pPr/>
              <a:t>‹#›</a:t>
            </a:fld>
            <a:endParaRPr lang="pl-PL" altLang="es-ES"/>
          </a:p>
        </p:txBody>
      </p:sp>
    </p:spTree>
    <p:extLst>
      <p:ext uri="{BB962C8B-B14F-4D97-AF65-F5344CB8AC3E}">
        <p14:creationId xmlns:p14="http://schemas.microsoft.com/office/powerpoint/2010/main" val="3009512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3265DBFF-65AC-473C-AFA5-536ED518B4CD}"/>
              </a:ext>
            </a:extLst>
          </p:cNvPr>
          <p:cNvSpPr>
            <a:spLocks noGrp="1"/>
          </p:cNvSpPr>
          <p:nvPr>
            <p:ph type="dt" sz="half" idx="10"/>
          </p:nvPr>
        </p:nvSpPr>
        <p:spPr/>
        <p:txBody>
          <a:bodyPr/>
          <a:lstStyle>
            <a:lvl1pPr>
              <a:defRPr/>
            </a:lvl1pPr>
          </a:lstStyle>
          <a:p>
            <a:pPr>
              <a:defRPr/>
            </a:pPr>
            <a:fld id="{25E84895-E559-4D78-AF05-27B24F8D798E}" type="datetimeFigureOut">
              <a:rPr lang="pl-PL"/>
              <a:pPr>
                <a:defRPr/>
              </a:pPr>
              <a:t>25.12.2023</a:t>
            </a:fld>
            <a:endParaRPr lang="pl-PL"/>
          </a:p>
        </p:txBody>
      </p:sp>
      <p:sp>
        <p:nvSpPr>
          <p:cNvPr id="3" name="Symbol zastępczy stopki 4">
            <a:extLst>
              <a:ext uri="{FF2B5EF4-FFF2-40B4-BE49-F238E27FC236}">
                <a16:creationId xmlns:a16="http://schemas.microsoft.com/office/drawing/2014/main" id="{C115D83B-C311-427B-AA90-D5D7CE3D60DE}"/>
              </a:ext>
            </a:extLst>
          </p:cNvPr>
          <p:cNvSpPr>
            <a:spLocks noGrp="1"/>
          </p:cNvSpPr>
          <p:nvPr>
            <p:ph type="ftr" sz="quarter" idx="11"/>
          </p:nvPr>
        </p:nvSpPr>
        <p:spPr/>
        <p:txBody>
          <a:bodyPr/>
          <a:lstStyle>
            <a:lvl1pPr>
              <a:defRPr/>
            </a:lvl1pPr>
          </a:lstStyle>
          <a:p>
            <a:pPr>
              <a:defRPr/>
            </a:pPr>
            <a:endParaRPr lang="pl-PL"/>
          </a:p>
        </p:txBody>
      </p:sp>
      <p:sp>
        <p:nvSpPr>
          <p:cNvPr id="4" name="Symbol zastępczy numeru slajdu 5">
            <a:extLst>
              <a:ext uri="{FF2B5EF4-FFF2-40B4-BE49-F238E27FC236}">
                <a16:creationId xmlns:a16="http://schemas.microsoft.com/office/drawing/2014/main" id="{E24908A0-616E-41A9-B293-85318D223B5D}"/>
              </a:ext>
            </a:extLst>
          </p:cNvPr>
          <p:cNvSpPr>
            <a:spLocks noGrp="1"/>
          </p:cNvSpPr>
          <p:nvPr>
            <p:ph type="sldNum" sz="quarter" idx="12"/>
          </p:nvPr>
        </p:nvSpPr>
        <p:spPr/>
        <p:txBody>
          <a:bodyPr/>
          <a:lstStyle>
            <a:lvl1pPr>
              <a:defRPr/>
            </a:lvl1pPr>
          </a:lstStyle>
          <a:p>
            <a:fld id="{0FAFFB79-678C-4911-A4A7-8B3B6F637DC7}" type="slidenum">
              <a:rPr lang="pl-PL" altLang="es-ES"/>
              <a:pPr/>
              <a:t>‹#›</a:t>
            </a:fld>
            <a:endParaRPr lang="pl-PL" altLang="es-ES"/>
          </a:p>
        </p:txBody>
      </p:sp>
    </p:spTree>
    <p:extLst>
      <p:ext uri="{BB962C8B-B14F-4D97-AF65-F5344CB8AC3E}">
        <p14:creationId xmlns:p14="http://schemas.microsoft.com/office/powerpoint/2010/main" val="1363375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0203B346-ABAF-4678-ADDD-9EC2589BFB14}"/>
              </a:ext>
            </a:extLst>
          </p:cNvPr>
          <p:cNvSpPr>
            <a:spLocks noGrp="1"/>
          </p:cNvSpPr>
          <p:nvPr>
            <p:ph type="dt" sz="half" idx="10"/>
          </p:nvPr>
        </p:nvSpPr>
        <p:spPr/>
        <p:txBody>
          <a:bodyPr/>
          <a:lstStyle>
            <a:lvl1pPr>
              <a:defRPr/>
            </a:lvl1pPr>
          </a:lstStyle>
          <a:p>
            <a:pPr>
              <a:defRPr/>
            </a:pPr>
            <a:fld id="{B260A64E-3B5D-4C8D-8B21-4D17EECDCCF6}" type="datetimeFigureOut">
              <a:rPr lang="pl-PL"/>
              <a:pPr>
                <a:defRPr/>
              </a:pPr>
              <a:t>25.12.2023</a:t>
            </a:fld>
            <a:endParaRPr lang="pl-PL"/>
          </a:p>
        </p:txBody>
      </p:sp>
      <p:sp>
        <p:nvSpPr>
          <p:cNvPr id="6" name="Symbol zastępczy stopki 4">
            <a:extLst>
              <a:ext uri="{FF2B5EF4-FFF2-40B4-BE49-F238E27FC236}">
                <a16:creationId xmlns:a16="http://schemas.microsoft.com/office/drawing/2014/main" id="{510CCDF1-86CE-4BF0-AC12-D46F453895CD}"/>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561331B7-2CB3-438D-9BB9-1CCE8AE21ABE}"/>
              </a:ext>
            </a:extLst>
          </p:cNvPr>
          <p:cNvSpPr>
            <a:spLocks noGrp="1"/>
          </p:cNvSpPr>
          <p:nvPr>
            <p:ph type="sldNum" sz="quarter" idx="12"/>
          </p:nvPr>
        </p:nvSpPr>
        <p:spPr/>
        <p:txBody>
          <a:bodyPr/>
          <a:lstStyle>
            <a:lvl1pPr>
              <a:defRPr/>
            </a:lvl1pPr>
          </a:lstStyle>
          <a:p>
            <a:fld id="{3F9434F7-D902-45A6-95D6-174DF8BA46A8}" type="slidenum">
              <a:rPr lang="pl-PL" altLang="es-ES"/>
              <a:pPr/>
              <a:t>‹#›</a:t>
            </a:fld>
            <a:endParaRPr lang="pl-PL" altLang="es-ES"/>
          </a:p>
        </p:txBody>
      </p:sp>
    </p:spTree>
    <p:extLst>
      <p:ext uri="{BB962C8B-B14F-4D97-AF65-F5344CB8AC3E}">
        <p14:creationId xmlns:p14="http://schemas.microsoft.com/office/powerpoint/2010/main" val="646416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A89F107D-C1B3-4069-ABCD-A894F90F928B}"/>
              </a:ext>
            </a:extLst>
          </p:cNvPr>
          <p:cNvSpPr>
            <a:spLocks noGrp="1"/>
          </p:cNvSpPr>
          <p:nvPr>
            <p:ph type="dt" sz="half" idx="10"/>
          </p:nvPr>
        </p:nvSpPr>
        <p:spPr/>
        <p:txBody>
          <a:bodyPr/>
          <a:lstStyle>
            <a:lvl1pPr>
              <a:defRPr/>
            </a:lvl1pPr>
          </a:lstStyle>
          <a:p>
            <a:pPr>
              <a:defRPr/>
            </a:pPr>
            <a:fld id="{E89850E1-9846-4610-9F8D-44271467FD2B}" type="datetimeFigureOut">
              <a:rPr lang="pl-PL"/>
              <a:pPr>
                <a:defRPr/>
              </a:pPr>
              <a:t>25.12.2023</a:t>
            </a:fld>
            <a:endParaRPr lang="pl-PL"/>
          </a:p>
        </p:txBody>
      </p:sp>
      <p:sp>
        <p:nvSpPr>
          <p:cNvPr id="6" name="Symbol zastępczy stopki 4">
            <a:extLst>
              <a:ext uri="{FF2B5EF4-FFF2-40B4-BE49-F238E27FC236}">
                <a16:creationId xmlns:a16="http://schemas.microsoft.com/office/drawing/2014/main" id="{58B4336F-FF77-4F0F-B6E8-BBD529E2725F}"/>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F00A9F85-6E14-4C0A-ACDA-A9D97D695778}"/>
              </a:ext>
            </a:extLst>
          </p:cNvPr>
          <p:cNvSpPr>
            <a:spLocks noGrp="1"/>
          </p:cNvSpPr>
          <p:nvPr>
            <p:ph type="sldNum" sz="quarter" idx="12"/>
          </p:nvPr>
        </p:nvSpPr>
        <p:spPr/>
        <p:txBody>
          <a:bodyPr/>
          <a:lstStyle>
            <a:lvl1pPr>
              <a:defRPr/>
            </a:lvl1pPr>
          </a:lstStyle>
          <a:p>
            <a:fld id="{C89DD7E2-8539-40E0-A9A8-A1F4C6B90B9E}" type="slidenum">
              <a:rPr lang="pl-PL" altLang="es-ES"/>
              <a:pPr/>
              <a:t>‹#›</a:t>
            </a:fld>
            <a:endParaRPr lang="pl-PL" altLang="es-ES"/>
          </a:p>
        </p:txBody>
      </p:sp>
    </p:spTree>
    <p:extLst>
      <p:ext uri="{BB962C8B-B14F-4D97-AF65-F5344CB8AC3E}">
        <p14:creationId xmlns:p14="http://schemas.microsoft.com/office/powerpoint/2010/main" val="1747065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F065D68-012F-4090-901F-1AB0690ABA67}"/>
              </a:ext>
            </a:extLst>
          </p:cNvPr>
          <p:cNvSpPr>
            <a:spLocks noGrp="1"/>
          </p:cNvSpPr>
          <p:nvPr>
            <p:ph type="dt" sz="half" idx="10"/>
          </p:nvPr>
        </p:nvSpPr>
        <p:spPr/>
        <p:txBody>
          <a:bodyPr/>
          <a:lstStyle>
            <a:lvl1pPr>
              <a:defRPr/>
            </a:lvl1pPr>
          </a:lstStyle>
          <a:p>
            <a:pPr>
              <a:defRPr/>
            </a:pPr>
            <a:fld id="{E768B259-FE5A-4BBE-8169-080A3494D211}"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EF68EC26-61E4-491C-8618-766DF0CE3887}"/>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40B94B4E-9BB2-4841-82F0-5333D6A9F533}"/>
              </a:ext>
            </a:extLst>
          </p:cNvPr>
          <p:cNvSpPr>
            <a:spLocks noGrp="1"/>
          </p:cNvSpPr>
          <p:nvPr>
            <p:ph type="sldNum" sz="quarter" idx="12"/>
          </p:nvPr>
        </p:nvSpPr>
        <p:spPr/>
        <p:txBody>
          <a:bodyPr/>
          <a:lstStyle>
            <a:lvl1pPr>
              <a:defRPr/>
            </a:lvl1pPr>
          </a:lstStyle>
          <a:p>
            <a:fld id="{8CD8BFEE-498F-458C-94DD-E903C21E375F}" type="slidenum">
              <a:rPr lang="pl-PL" altLang="es-ES"/>
              <a:pPr/>
              <a:t>‹#›</a:t>
            </a:fld>
            <a:endParaRPr lang="pl-PL" altLang="es-ES"/>
          </a:p>
        </p:txBody>
      </p:sp>
    </p:spTree>
    <p:extLst>
      <p:ext uri="{BB962C8B-B14F-4D97-AF65-F5344CB8AC3E}">
        <p14:creationId xmlns:p14="http://schemas.microsoft.com/office/powerpoint/2010/main" val="164616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24608AC-74E1-461A-856A-048725908FD5}"/>
              </a:ext>
            </a:extLst>
          </p:cNvPr>
          <p:cNvSpPr>
            <a:spLocks noGrp="1"/>
          </p:cNvSpPr>
          <p:nvPr>
            <p:ph type="dt" sz="half" idx="10"/>
          </p:nvPr>
        </p:nvSpPr>
        <p:spPr/>
        <p:txBody>
          <a:bodyPr/>
          <a:lstStyle>
            <a:lvl1pPr>
              <a:defRPr/>
            </a:lvl1pPr>
          </a:lstStyle>
          <a:p>
            <a:pPr>
              <a:defRPr/>
            </a:pPr>
            <a:fld id="{B2F5ED9C-1636-4B33-9987-2FCE98A71344}"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9075DF30-567F-424E-A8E6-2DCE527EC0DD}"/>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E0962FB-0886-4027-B41D-91C052A68BF6}"/>
              </a:ext>
            </a:extLst>
          </p:cNvPr>
          <p:cNvSpPr>
            <a:spLocks noGrp="1"/>
          </p:cNvSpPr>
          <p:nvPr>
            <p:ph type="sldNum" sz="quarter" idx="12"/>
          </p:nvPr>
        </p:nvSpPr>
        <p:spPr/>
        <p:txBody>
          <a:bodyPr/>
          <a:lstStyle>
            <a:lvl1pPr>
              <a:defRPr/>
            </a:lvl1pPr>
          </a:lstStyle>
          <a:p>
            <a:fld id="{51DF4D3D-5FEC-4D5D-B412-1755A103D5F3}" type="slidenum">
              <a:rPr lang="pl-PL" altLang="es-ES"/>
              <a:pPr/>
              <a:t>‹#›</a:t>
            </a:fld>
            <a:endParaRPr lang="pl-PL" altLang="es-ES"/>
          </a:p>
        </p:txBody>
      </p:sp>
    </p:spTree>
    <p:extLst>
      <p:ext uri="{BB962C8B-B14F-4D97-AF65-F5344CB8AC3E}">
        <p14:creationId xmlns:p14="http://schemas.microsoft.com/office/powerpoint/2010/main" val="172046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spTree>
      <p:nvGrpSpPr>
        <p:cNvPr id="1" name="Shape 31"/>
        <p:cNvGrpSpPr/>
        <p:nvPr/>
      </p:nvGrpSpPr>
      <p:grpSpPr>
        <a:xfrm>
          <a:off x="0" y="0"/>
          <a:ext cx="0" cy="0"/>
          <a:chOff x="0" y="0"/>
          <a:chExt cx="0" cy="0"/>
        </a:xfrm>
      </p:grpSpPr>
      <p:sp>
        <p:nvSpPr>
          <p:cNvPr id="32" name="Google Shape;32;p6"/>
          <p:cNvSpPr/>
          <p:nvPr/>
        </p:nvSpPr>
        <p:spPr>
          <a:xfrm>
            <a:off x="741600" y="741600"/>
            <a:ext cx="38304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82050" y="1455410"/>
            <a:ext cx="31089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4" name="Google Shape;34;p6"/>
          <p:cNvSpPr txBox="1">
            <a:spLocks noGrp="1"/>
          </p:cNvSpPr>
          <p:nvPr>
            <p:ph type="body" idx="1"/>
          </p:nvPr>
        </p:nvSpPr>
        <p:spPr>
          <a:xfrm>
            <a:off x="1082050" y="1961310"/>
            <a:ext cx="3108900" cy="1825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35" name="Google Shape;3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36" name="Google Shape;36;p6"/>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37" name="Google Shape;37;p6"/>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sp>
        <p:nvSpPr>
          <p:cNvPr id="47" name="Google Shape;47;p8"/>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9" name="Google Shape;49;p8"/>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50" name="Google Shape;50;p8"/>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51" name="Google Shape;51;p8"/>
          <p:cNvSpPr txBox="1">
            <a:spLocks noGrp="1"/>
          </p:cNvSpPr>
          <p:nvPr>
            <p:ph type="body" idx="1"/>
          </p:nvPr>
        </p:nvSpPr>
        <p:spPr>
          <a:xfrm>
            <a:off x="1082050"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2" name="Google Shape;52;p8"/>
          <p:cNvSpPr txBox="1">
            <a:spLocks noGrp="1"/>
          </p:cNvSpPr>
          <p:nvPr>
            <p:ph type="body" idx="2"/>
          </p:nvPr>
        </p:nvSpPr>
        <p:spPr>
          <a:xfrm>
            <a:off x="3467115"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3" name="Google Shape;53;p8"/>
          <p:cNvSpPr txBox="1">
            <a:spLocks noGrp="1"/>
          </p:cNvSpPr>
          <p:nvPr>
            <p:ph type="body" idx="3"/>
          </p:nvPr>
        </p:nvSpPr>
        <p:spPr>
          <a:xfrm>
            <a:off x="5852181"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4" name="Google Shape;54;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Tyrannosaurus" type="titleOnly">
  <p:cSld name="Title only - Tyrannosaurus">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1"/>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Plesiosaur">
  <p:cSld name="Title only - Plesiosaur">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 Pterodactyl">
  <p:cSld name="Title only - Pterodactyl">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 Stegosaurus">
  <p:cSld name="Title only - Stegosaurus">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1pPr>
            <a:lvl2pPr lvl="1"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2pPr>
            <a:lvl3pPr lvl="2"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3pPr>
            <a:lvl4pPr lvl="3"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4pPr>
            <a:lvl5pPr lvl="4"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5pPr>
            <a:lvl6pPr lvl="5"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6pPr>
            <a:lvl7pPr lvl="6"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7pPr>
            <a:lvl8pPr lvl="7"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8pPr>
            <a:lvl9pPr lvl="8"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Light"/>
              <a:buChar char="●"/>
              <a:defRPr sz="2000">
                <a:solidFill>
                  <a:schemeClr val="dk1"/>
                </a:solidFill>
                <a:latin typeface="Bellota Text Light"/>
                <a:ea typeface="Bellota Text Light"/>
                <a:cs typeface="Bellota Text Light"/>
                <a:sym typeface="Bellota Text Light"/>
              </a:defRPr>
            </a:lvl1pPr>
            <a:lvl2pPr marL="914400" lvl="1" indent="-355600" rtl="0">
              <a:lnSpc>
                <a:spcPct val="115000"/>
              </a:lnSpc>
              <a:spcBef>
                <a:spcPts val="0"/>
              </a:spcBef>
              <a:spcAft>
                <a:spcPts val="0"/>
              </a:spcAft>
              <a:buClr>
                <a:schemeClr val="accent3"/>
              </a:buClr>
              <a:buSzPts val="2000"/>
              <a:buFont typeface="Bellota Text Light"/>
              <a:buChar char="○"/>
              <a:defRPr sz="2000">
                <a:solidFill>
                  <a:schemeClr val="dk1"/>
                </a:solidFill>
                <a:latin typeface="Bellota Text Light"/>
                <a:ea typeface="Bellota Text Light"/>
                <a:cs typeface="Bellota Text Light"/>
                <a:sym typeface="Bellota Text Light"/>
              </a:defRPr>
            </a:lvl2pPr>
            <a:lvl3pPr marL="1371600" lvl="2" indent="-355600" rtl="0">
              <a:lnSpc>
                <a:spcPct val="115000"/>
              </a:lnSpc>
              <a:spcBef>
                <a:spcPts val="0"/>
              </a:spcBef>
              <a:spcAft>
                <a:spcPts val="0"/>
              </a:spcAft>
              <a:buClr>
                <a:schemeClr val="accent1"/>
              </a:buClr>
              <a:buSzPts val="2000"/>
              <a:buFont typeface="Bellota Text Light"/>
              <a:buChar char="■"/>
              <a:defRPr sz="2000">
                <a:solidFill>
                  <a:schemeClr val="dk1"/>
                </a:solidFill>
                <a:latin typeface="Bellota Text Light"/>
                <a:ea typeface="Bellota Text Light"/>
                <a:cs typeface="Bellota Text Light"/>
                <a:sym typeface="Bellota Text Light"/>
              </a:defRPr>
            </a:lvl3pPr>
            <a:lvl4pPr marL="1828800" lvl="3"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4pPr>
            <a:lvl5pPr marL="2286000" lvl="4"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5pPr>
            <a:lvl6pPr marL="2743200" lvl="5"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6pPr>
            <a:lvl7pPr marL="3200400" lvl="6"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7pPr>
            <a:lvl8pPr marL="3657600" lvl="7"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8pPr>
            <a:lvl9pPr marL="4114800" lvl="8"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fld id="{F305EC9D-24E9-4545-9771-22A155732408}" type="slidenum">
              <a:rPr lang="en-US" smtClean="0"/>
              <a:t>‹#›</a:t>
            </a:fld>
            <a:endParaRPr lang="en-US"/>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 id="2147483693" r:id="rId14"/>
    <p:sldLayoutId id="2147483694" r:id="rId15"/>
    <p:sldLayoutId id="2147483707" r:id="rId16"/>
    <p:sldLayoutId id="2147483708" r:id="rId1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C3BCC38-E794-4FBC-8409-E88DE3B50662}"/>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s-ES"/>
              <a:t>Kliknij, aby edytować styl</a:t>
            </a:r>
          </a:p>
        </p:txBody>
      </p:sp>
      <p:sp>
        <p:nvSpPr>
          <p:cNvPr id="1027" name="Symbol zastępczy tekstu 2">
            <a:extLst>
              <a:ext uri="{FF2B5EF4-FFF2-40B4-BE49-F238E27FC236}">
                <a16:creationId xmlns:a16="http://schemas.microsoft.com/office/drawing/2014/main" id="{D51A9279-1306-483A-BC97-9ACF4B497BAF}"/>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s-ES"/>
              <a:t>Kliknij, aby edytować style wzorca tekstu</a:t>
            </a:r>
          </a:p>
          <a:p>
            <a:pPr lvl="1"/>
            <a:r>
              <a:rPr lang="pl-PL" altLang="es-ES"/>
              <a:t>Drugi poziom</a:t>
            </a:r>
          </a:p>
          <a:p>
            <a:pPr lvl="2"/>
            <a:r>
              <a:rPr lang="pl-PL" altLang="es-ES"/>
              <a:t>Trzeci poziom</a:t>
            </a:r>
          </a:p>
          <a:p>
            <a:pPr lvl="3"/>
            <a:r>
              <a:rPr lang="pl-PL" altLang="es-ES"/>
              <a:t>Czwarty poziom</a:t>
            </a:r>
          </a:p>
          <a:p>
            <a:pPr lvl="4"/>
            <a:r>
              <a:rPr lang="pl-PL" altLang="es-ES"/>
              <a:t>Piąty poziom</a:t>
            </a:r>
          </a:p>
        </p:txBody>
      </p:sp>
      <p:sp>
        <p:nvSpPr>
          <p:cNvPr id="4" name="Symbol zastępczy daty 3">
            <a:extLst>
              <a:ext uri="{FF2B5EF4-FFF2-40B4-BE49-F238E27FC236}">
                <a16:creationId xmlns:a16="http://schemas.microsoft.com/office/drawing/2014/main" id="{8CD545A9-124D-4403-84D3-033B1C60A8D6}"/>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BB9DFCA6-78BD-41C1-A9EA-3BBE0D1A2C8D}" type="datetimeFigureOut">
              <a:rPr lang="pl-PL"/>
              <a:pPr>
                <a:defRPr/>
              </a:pPr>
              <a:t>25.12.2023</a:t>
            </a:fld>
            <a:endParaRPr lang="pl-PL"/>
          </a:p>
        </p:txBody>
      </p:sp>
      <p:sp>
        <p:nvSpPr>
          <p:cNvPr id="5" name="Symbol zastępczy stopki 4">
            <a:extLst>
              <a:ext uri="{FF2B5EF4-FFF2-40B4-BE49-F238E27FC236}">
                <a16:creationId xmlns:a16="http://schemas.microsoft.com/office/drawing/2014/main" id="{D5437BF7-A358-4559-B776-DA224CD29417}"/>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id="{22FB5C2E-130A-45F0-9D8A-D5A83F79272C}"/>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CB4AAF4C-9B8B-441C-9DD5-83E1DCC223F1}" type="slidenum">
              <a:rPr lang="pl-PL" altLang="es-ES"/>
              <a:pPr/>
              <a:t>‹#›</a:t>
            </a:fld>
            <a:endParaRPr lang="pl-PL" altLang="es-ES"/>
          </a:p>
        </p:txBody>
      </p:sp>
    </p:spTree>
    <p:extLst>
      <p:ext uri="{BB962C8B-B14F-4D97-AF65-F5344CB8AC3E}">
        <p14:creationId xmlns:p14="http://schemas.microsoft.com/office/powerpoint/2010/main" val="10371953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2.wdp"/><Relationship Id="rId3" Type="http://schemas.openxmlformats.org/officeDocument/2006/relationships/slideLayout" Target="../slideLayouts/slideLayout17.xml"/><Relationship Id="rId7" Type="http://schemas.openxmlformats.org/officeDocument/2006/relationships/image" Target="../media/image19.png"/><Relationship Id="rId12" Type="http://schemas.openxmlformats.org/officeDocument/2006/relationships/image" Target="../media/image31.png"/><Relationship Id="rId17" Type="http://schemas.openxmlformats.org/officeDocument/2006/relationships/image" Target="../media/image20.png"/><Relationship Id="rId2" Type="http://schemas.microsoft.com/office/2007/relationships/media" Target="../media/media2.mp3"/><Relationship Id="rId16"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audio" Target="../media/audio1.wav"/><Relationship Id="rId15" Type="http://schemas.microsoft.com/office/2007/relationships/hdphoto" Target="../media/hdphoto3.wdp"/><Relationship Id="rId10" Type="http://schemas.openxmlformats.org/officeDocument/2006/relationships/image" Target="../media/image29.png"/><Relationship Id="rId4" Type="http://schemas.openxmlformats.org/officeDocument/2006/relationships/notesSlide" Target="../notesSlides/notesSlide9.xml"/><Relationship Id="rId9" Type="http://schemas.microsoft.com/office/2007/relationships/hdphoto" Target="../media/hdphoto1.wdp"/><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34.png"/><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2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slideLayout" Target="../slideLayouts/slideLayout16.xml"/><Relationship Id="rId7" Type="http://schemas.openxmlformats.org/officeDocument/2006/relationships/image" Target="../media/image37.png"/><Relationship Id="rId12" Type="http://schemas.openxmlformats.org/officeDocument/2006/relationships/image" Target="../media/image4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33.png"/><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microsoft.com/office/2007/relationships/hdphoto" Target="../media/hdphoto10.wdp"/><Relationship Id="rId3" Type="http://schemas.openxmlformats.org/officeDocument/2006/relationships/slideLayout" Target="../slideLayouts/slideLayout16.xml"/><Relationship Id="rId7" Type="http://schemas.openxmlformats.org/officeDocument/2006/relationships/image" Target="../media/image33.png"/><Relationship Id="rId12" Type="http://schemas.microsoft.com/office/2007/relationships/hdphoto" Target="../media/hdphoto7.wdp"/><Relationship Id="rId17" Type="http://schemas.openxmlformats.org/officeDocument/2006/relationships/image" Target="../media/image48.png"/><Relationship Id="rId2" Type="http://schemas.microsoft.com/office/2007/relationships/media" Target="../media/media2.mp3"/><Relationship Id="rId16" Type="http://schemas.microsoft.com/office/2007/relationships/hdphoto" Target="../media/hdphoto9.wdp"/><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audio" Target="../media/audio3.wav"/><Relationship Id="rId15" Type="http://schemas.openxmlformats.org/officeDocument/2006/relationships/image" Target="../media/image47.png"/><Relationship Id="rId10" Type="http://schemas.microsoft.com/office/2007/relationships/hdphoto" Target="../media/hdphoto6.wdp"/><Relationship Id="rId19" Type="http://schemas.openxmlformats.org/officeDocument/2006/relationships/image" Target="../media/image49.png"/><Relationship Id="rId4" Type="http://schemas.openxmlformats.org/officeDocument/2006/relationships/notesSlide" Target="../notesSlides/notesSlide11.xml"/><Relationship Id="rId9" Type="http://schemas.openxmlformats.org/officeDocument/2006/relationships/image" Target="../media/image44.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50.png"/><Relationship Id="rId12" Type="http://schemas.openxmlformats.org/officeDocument/2006/relationships/image" Target="../media/image5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4.png"/><Relationship Id="rId5" Type="http://schemas.openxmlformats.org/officeDocument/2006/relationships/audio" Target="../media/audio4.wav"/><Relationship Id="rId10" Type="http://schemas.openxmlformats.org/officeDocument/2006/relationships/image" Target="../media/image53.png"/><Relationship Id="rId4" Type="http://schemas.openxmlformats.org/officeDocument/2006/relationships/notesSlide" Target="../notesSlides/notesSlide12.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png"/><Relationship Id="rId3" Type="http://schemas.openxmlformats.org/officeDocument/2006/relationships/slideLayout" Target="../slideLayouts/slideLayout24.xml"/><Relationship Id="rId7" Type="http://schemas.openxmlformats.org/officeDocument/2006/relationships/image" Target="../media/image50.png"/><Relationship Id="rId12" Type="http://schemas.openxmlformats.org/officeDocument/2006/relationships/image" Target="../media/image5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8.png"/><Relationship Id="rId5" Type="http://schemas.openxmlformats.org/officeDocument/2006/relationships/audio" Target="../media/audio4.wav"/><Relationship Id="rId10" Type="http://schemas.openxmlformats.org/officeDocument/2006/relationships/image" Target="../media/image57.png"/><Relationship Id="rId4" Type="http://schemas.openxmlformats.org/officeDocument/2006/relationships/notesSlide" Target="../notesSlides/notesSlide13.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0.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5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4.xml"/><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6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61.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5.xml"/><Relationship Id="rId9" Type="http://schemas.openxmlformats.org/officeDocument/2006/relationships/image" Target="../media/image51.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5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53.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6.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4.xml"/><Relationship Id="rId7" Type="http://schemas.openxmlformats.org/officeDocument/2006/relationships/image" Target="../media/image6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11" Type="http://schemas.openxmlformats.org/officeDocument/2006/relationships/image" Target="../media/image71.gif"/><Relationship Id="rId5" Type="http://schemas.openxmlformats.org/officeDocument/2006/relationships/image" Target="../media/image66.png"/><Relationship Id="rId10" Type="http://schemas.openxmlformats.org/officeDocument/2006/relationships/image" Target="../media/image70.gif"/><Relationship Id="rId4" Type="http://schemas.openxmlformats.org/officeDocument/2006/relationships/image" Target="../media/image65.gif"/><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BB8134-7D54-443F-B267-B81A28D91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 y="0"/>
            <a:ext cx="9143471" cy="5143500"/>
          </a:xfrm>
          <a:prstGeom prst="rect">
            <a:avLst/>
          </a:prstGeom>
        </p:spPr>
      </p:pic>
      <p:sp>
        <p:nvSpPr>
          <p:cNvPr id="13" name="Rectangle 12">
            <a:extLst>
              <a:ext uri="{FF2B5EF4-FFF2-40B4-BE49-F238E27FC236}">
                <a16:creationId xmlns:a16="http://schemas.microsoft.com/office/drawing/2014/main" id="{33151D7A-F612-4AB4-8394-2C02339B4F04}"/>
              </a:ext>
            </a:extLst>
          </p:cNvPr>
          <p:cNvSpPr/>
          <p:nvPr/>
        </p:nvSpPr>
        <p:spPr>
          <a:xfrm>
            <a:off x="1452860" y="0"/>
            <a:ext cx="5872223" cy="1938992"/>
          </a:xfrm>
          <a:prstGeom prst="rect">
            <a:avLst/>
          </a:prstGeom>
          <a:noFill/>
        </p:spPr>
        <p:txBody>
          <a:bodyPr wrap="square" lIns="68580" tIns="34290" rIns="68580" bIns="34290">
            <a:spAutoFit/>
          </a:bodyPr>
          <a:lstStyle/>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TIENG ANH 1</a:t>
            </a:r>
          </a:p>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FAMILY and FRIENDS </a:t>
            </a:r>
          </a:p>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 National Edition </a:t>
            </a:r>
          </a:p>
        </p:txBody>
      </p:sp>
      <p:pic>
        <p:nvPicPr>
          <p:cNvPr id="1026" name="Picture 2">
            <a:extLst>
              <a:ext uri="{FF2B5EF4-FFF2-40B4-BE49-F238E27FC236}">
                <a16:creationId xmlns:a16="http://schemas.microsoft.com/office/drawing/2014/main" id="{DB1CA3A1-9F35-4ED6-AE5C-42E6A5B68F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0" r="14578" b="2267"/>
          <a:stretch/>
        </p:blipFill>
        <p:spPr bwMode="auto">
          <a:xfrm rot="404369">
            <a:off x="411889" y="1098868"/>
            <a:ext cx="1595102" cy="2163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CFC1ECC-67EF-4B82-B3CB-82AE4142C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865" r="52753" b="35634"/>
          <a:stretch/>
        </p:blipFill>
        <p:spPr>
          <a:xfrm>
            <a:off x="599702" y="-122722"/>
            <a:ext cx="1219473" cy="1216336"/>
          </a:xfrm>
          <a:prstGeom prst="rect">
            <a:avLst/>
          </a:prstGeom>
          <a:ln>
            <a:noFill/>
          </a:ln>
          <a:effectLst>
            <a:softEdge rad="112500"/>
          </a:effectLst>
        </p:spPr>
      </p:pic>
      <p:pic>
        <p:nvPicPr>
          <p:cNvPr id="35" name="Picture 34">
            <a:extLst>
              <a:ext uri="{FF2B5EF4-FFF2-40B4-BE49-F238E27FC236}">
                <a16:creationId xmlns:a16="http://schemas.microsoft.com/office/drawing/2014/main" id="{A66AA9B4-FF29-48A0-986B-0EDBD2AF1D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8341" y="1806954"/>
            <a:ext cx="2597295" cy="2370377"/>
          </a:xfrm>
          <a:prstGeom prst="rect">
            <a:avLst/>
          </a:prstGeom>
        </p:spPr>
      </p:pic>
    </p:spTree>
    <p:extLst>
      <p:ext uri="{BB962C8B-B14F-4D97-AF65-F5344CB8AC3E}">
        <p14:creationId xmlns:p14="http://schemas.microsoft.com/office/powerpoint/2010/main" val="185398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2" name="Picture 1">
            <a:extLst>
              <a:ext uri="{FF2B5EF4-FFF2-40B4-BE49-F238E27FC236}">
                <a16:creationId xmlns:a16="http://schemas.microsoft.com/office/drawing/2014/main" id="{9B0C67D3-1C17-47D6-924F-E5C089DC5EFF}"/>
              </a:ext>
            </a:extLst>
          </p:cNvPr>
          <p:cNvPicPr>
            <a:picLocks noChangeAspect="1"/>
          </p:cNvPicPr>
          <p:nvPr/>
        </p:nvPicPr>
        <p:blipFill rotWithShape="1">
          <a:blip r:embed="rId7"/>
          <a:srcRect r="9178"/>
          <a:stretch/>
        </p:blipFill>
        <p:spPr>
          <a:xfrm>
            <a:off x="894308" y="994480"/>
            <a:ext cx="5430292" cy="3482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E38A3A8C-C891-46B5-85EE-E88B16BE1883}"/>
              </a:ext>
            </a:extLst>
          </p:cNvPr>
          <p:cNvPicPr>
            <a:picLocks noChangeAspect="1"/>
          </p:cNvPicPr>
          <p:nvPr/>
        </p:nvPicPr>
        <p:blipFill>
          <a:blip r:embed="rId8"/>
          <a:stretch>
            <a:fillRect/>
          </a:stretch>
        </p:blipFill>
        <p:spPr>
          <a:xfrm>
            <a:off x="4724400" y="2333627"/>
            <a:ext cx="1143000" cy="1048314"/>
          </a:xfrm>
          <a:prstGeom prst="rect">
            <a:avLst/>
          </a:prstGeom>
        </p:spPr>
      </p:pic>
      <p:pic>
        <p:nvPicPr>
          <p:cNvPr id="6" name="Picture 5">
            <a:extLst>
              <a:ext uri="{FF2B5EF4-FFF2-40B4-BE49-F238E27FC236}">
                <a16:creationId xmlns:a16="http://schemas.microsoft.com/office/drawing/2014/main" id="{45E9D92A-4DEA-485D-B367-DA3CC14C68B1}"/>
              </a:ext>
            </a:extLst>
          </p:cNvPr>
          <p:cNvPicPr>
            <a:picLocks noChangeAspect="1"/>
          </p:cNvPicPr>
          <p:nvPr/>
        </p:nvPicPr>
        <p:blipFill>
          <a:blip r:embed="rId8"/>
          <a:stretch>
            <a:fillRect/>
          </a:stretch>
        </p:blipFill>
        <p:spPr>
          <a:xfrm>
            <a:off x="1810890" y="2333628"/>
            <a:ext cx="1166612" cy="1069970"/>
          </a:xfrm>
          <a:prstGeom prst="rect">
            <a:avLst/>
          </a:prstGeom>
        </p:spPr>
      </p:pic>
    </p:spTree>
    <p:extLst>
      <p:ext uri="{BB962C8B-B14F-4D97-AF65-F5344CB8AC3E}">
        <p14:creationId xmlns:p14="http://schemas.microsoft.com/office/powerpoint/2010/main" val="3782398130"/>
      </p:ext>
    </p:extLst>
  </p:cSld>
  <p:clrMapOvr>
    <a:masterClrMapping/>
  </p:clrMapOvr>
  <p:transition>
    <p:fade thruBlk="1"/>
    <p:sndAc>
      <p:stSnd>
        <p:snd r:embed="rId3" name="hammer.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93" y="208812"/>
            <a:ext cx="7370948" cy="4798360"/>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7">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grpSp>
        <p:nvGrpSpPr>
          <p:cNvPr id="18" name="Group 17">
            <a:extLst>
              <a:ext uri="{FF2B5EF4-FFF2-40B4-BE49-F238E27FC236}">
                <a16:creationId xmlns:a16="http://schemas.microsoft.com/office/drawing/2014/main" id="{12674767-C998-49BA-8AEB-FDC91EE84268}"/>
              </a:ext>
            </a:extLst>
          </p:cNvPr>
          <p:cNvGrpSpPr/>
          <p:nvPr/>
        </p:nvGrpSpPr>
        <p:grpSpPr>
          <a:xfrm>
            <a:off x="2768459" y="1633265"/>
            <a:ext cx="2317915" cy="2156200"/>
            <a:chOff x="2712414" y="1229301"/>
            <a:chExt cx="2317915" cy="2156200"/>
          </a:xfrm>
        </p:grpSpPr>
        <p:pic>
          <p:nvPicPr>
            <p:cNvPr id="8" name="Picture 2" descr="Transparent Man Face Png - Black Hair Boy Clipart, Png Download - kindpng">
              <a:extLst>
                <a:ext uri="{FF2B5EF4-FFF2-40B4-BE49-F238E27FC236}">
                  <a16:creationId xmlns:a16="http://schemas.microsoft.com/office/drawing/2014/main" id="{AC120CA9-C11B-4716-A500-66A73726452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25" b="91875" l="10000" r="90000">
                          <a14:foregroundMark x1="43721" y1="7375" x2="57907" y2="8500"/>
                          <a14:foregroundMark x1="57907" y1="8500" x2="58953" y2="8125"/>
                          <a14:foregroundMark x1="57674" y1="90125" x2="49070" y2="91875"/>
                          <a14:foregroundMark x1="49070" y1="91875" x2="40930" y2="87000"/>
                          <a14:foregroundMark x1="40930" y1="87000" x2="40814" y2="87000"/>
                        </a14:backgroundRemoval>
                      </a14:imgEffect>
                    </a14:imgLayer>
                  </a14:imgProps>
                </a:ext>
                <a:ext uri="{28A0092B-C50C-407E-A947-70E740481C1C}">
                  <a14:useLocalDpi xmlns:a14="http://schemas.microsoft.com/office/drawing/2010/main" val="0"/>
                </a:ext>
              </a:extLst>
            </a:blip>
            <a:srcRect/>
            <a:stretch>
              <a:fillRect/>
            </a:stretch>
          </p:blipFill>
          <p:spPr bwMode="auto">
            <a:xfrm>
              <a:off x="2712414" y="1229301"/>
              <a:ext cx="2317915" cy="21562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68B497DB-6D0C-4D7A-BD27-A7DF247723B2}"/>
                </a:ext>
              </a:extLst>
            </p:cNvPr>
            <p:cNvCxnSpPr>
              <a:cxnSpLocks/>
            </p:cNvCxnSpPr>
            <p:nvPr/>
          </p:nvCxnSpPr>
          <p:spPr>
            <a:xfrm flipV="1">
              <a:off x="3002438" y="2945171"/>
              <a:ext cx="473896" cy="436907"/>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16" name="Group 15">
            <a:extLst>
              <a:ext uri="{FF2B5EF4-FFF2-40B4-BE49-F238E27FC236}">
                <a16:creationId xmlns:a16="http://schemas.microsoft.com/office/drawing/2014/main" id="{B08E31CB-C411-422F-94E1-16968376FB6F}"/>
              </a:ext>
            </a:extLst>
          </p:cNvPr>
          <p:cNvGrpSpPr/>
          <p:nvPr/>
        </p:nvGrpSpPr>
        <p:grpSpPr>
          <a:xfrm>
            <a:off x="686461" y="629805"/>
            <a:ext cx="2568207" cy="2390394"/>
            <a:chOff x="924774" y="1760990"/>
            <a:chExt cx="2568207" cy="2390394"/>
          </a:xfrm>
        </p:grpSpPr>
        <p:grpSp>
          <p:nvGrpSpPr>
            <p:cNvPr id="9" name="Group 8">
              <a:extLst>
                <a:ext uri="{FF2B5EF4-FFF2-40B4-BE49-F238E27FC236}">
                  <a16:creationId xmlns:a16="http://schemas.microsoft.com/office/drawing/2014/main" id="{F0B27CC2-E183-45E3-990C-06FA03926156}"/>
                </a:ext>
              </a:extLst>
            </p:cNvPr>
            <p:cNvGrpSpPr/>
            <p:nvPr/>
          </p:nvGrpSpPr>
          <p:grpSpPr>
            <a:xfrm>
              <a:off x="924774" y="1760990"/>
              <a:ext cx="2187000" cy="2390394"/>
              <a:chOff x="731687" y="1048684"/>
              <a:chExt cx="2187000" cy="2390394"/>
            </a:xfrm>
          </p:grpSpPr>
          <p:pic>
            <p:nvPicPr>
              <p:cNvPr id="5" name="Picture 4">
                <a:extLst>
                  <a:ext uri="{FF2B5EF4-FFF2-40B4-BE49-F238E27FC236}">
                    <a16:creationId xmlns:a16="http://schemas.microsoft.com/office/drawing/2014/main" id="{9132979A-FE50-4733-B46D-A5D6D60BFF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35293">
                <a:off x="731687" y="1531645"/>
                <a:ext cx="1536187" cy="1907433"/>
              </a:xfrm>
              <a:prstGeom prst="rect">
                <a:avLst/>
              </a:prstGeom>
            </p:spPr>
          </p:pic>
          <p:pic>
            <p:nvPicPr>
              <p:cNvPr id="27" name="Picture 26">
                <a:extLst>
                  <a:ext uri="{FF2B5EF4-FFF2-40B4-BE49-F238E27FC236}">
                    <a16:creationId xmlns:a16="http://schemas.microsoft.com/office/drawing/2014/main" id="{85148C48-D4F9-4915-9A2B-AA281A6F97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64707" flipH="1">
                <a:off x="1382500" y="1048684"/>
                <a:ext cx="1536187" cy="1907433"/>
              </a:xfrm>
              <a:prstGeom prst="rect">
                <a:avLst/>
              </a:prstGeom>
            </p:spPr>
          </p:pic>
        </p:grpSp>
        <p:cxnSp>
          <p:nvCxnSpPr>
            <p:cNvPr id="19" name="Straight Arrow Connector 18">
              <a:extLst>
                <a:ext uri="{FF2B5EF4-FFF2-40B4-BE49-F238E27FC236}">
                  <a16:creationId xmlns:a16="http://schemas.microsoft.com/office/drawing/2014/main" id="{90BCC028-0945-45EC-BADC-4BEB4412F0DA}"/>
                </a:ext>
              </a:extLst>
            </p:cNvPr>
            <p:cNvCxnSpPr>
              <a:cxnSpLocks/>
            </p:cNvCxnSpPr>
            <p:nvPr/>
          </p:nvCxnSpPr>
          <p:spPr>
            <a:xfrm flipH="1">
              <a:off x="2974521" y="2491363"/>
              <a:ext cx="518460" cy="98758"/>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17" name="Group 16">
            <a:extLst>
              <a:ext uri="{FF2B5EF4-FFF2-40B4-BE49-F238E27FC236}">
                <a16:creationId xmlns:a16="http://schemas.microsoft.com/office/drawing/2014/main" id="{99AF6812-224D-4B4A-A333-F4834CC3A1B9}"/>
              </a:ext>
            </a:extLst>
          </p:cNvPr>
          <p:cNvGrpSpPr/>
          <p:nvPr/>
        </p:nvGrpSpPr>
        <p:grpSpPr>
          <a:xfrm>
            <a:off x="945303" y="3108329"/>
            <a:ext cx="1160065" cy="1316714"/>
            <a:chOff x="945303" y="3108329"/>
            <a:chExt cx="1160065" cy="1316714"/>
          </a:xfrm>
        </p:grpSpPr>
        <p:pic>
          <p:nvPicPr>
            <p:cNvPr id="7" name="Picture 6">
              <a:extLst>
                <a:ext uri="{FF2B5EF4-FFF2-40B4-BE49-F238E27FC236}">
                  <a16:creationId xmlns:a16="http://schemas.microsoft.com/office/drawing/2014/main" id="{34DB512E-D186-4810-9191-755F6AD2FF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303" y="3108329"/>
              <a:ext cx="983724" cy="1316714"/>
            </a:xfrm>
            <a:prstGeom prst="rect">
              <a:avLst/>
            </a:prstGeom>
          </p:spPr>
        </p:pic>
        <p:cxnSp>
          <p:nvCxnSpPr>
            <p:cNvPr id="21" name="Straight Arrow Connector 20">
              <a:extLst>
                <a:ext uri="{FF2B5EF4-FFF2-40B4-BE49-F238E27FC236}">
                  <a16:creationId xmlns:a16="http://schemas.microsoft.com/office/drawing/2014/main" id="{B137B6A2-8D6B-4E69-857E-82834F134535}"/>
                </a:ext>
              </a:extLst>
            </p:cNvPr>
            <p:cNvCxnSpPr>
              <a:cxnSpLocks/>
            </p:cNvCxnSpPr>
            <p:nvPr/>
          </p:nvCxnSpPr>
          <p:spPr>
            <a:xfrm flipH="1">
              <a:off x="1687504" y="3428133"/>
              <a:ext cx="417864" cy="428488"/>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0" name="Group 19">
            <a:extLst>
              <a:ext uri="{FF2B5EF4-FFF2-40B4-BE49-F238E27FC236}">
                <a16:creationId xmlns:a16="http://schemas.microsoft.com/office/drawing/2014/main" id="{59ED7D36-F69C-4AAE-AB93-40DF4832E39F}"/>
              </a:ext>
            </a:extLst>
          </p:cNvPr>
          <p:cNvGrpSpPr/>
          <p:nvPr/>
        </p:nvGrpSpPr>
        <p:grpSpPr>
          <a:xfrm>
            <a:off x="4743950" y="2537628"/>
            <a:ext cx="1964773" cy="1979246"/>
            <a:chOff x="4743950" y="2537628"/>
            <a:chExt cx="1964773" cy="1979246"/>
          </a:xfrm>
        </p:grpSpPr>
        <p:grpSp>
          <p:nvGrpSpPr>
            <p:cNvPr id="15" name="Group 14">
              <a:extLst>
                <a:ext uri="{FF2B5EF4-FFF2-40B4-BE49-F238E27FC236}">
                  <a16:creationId xmlns:a16="http://schemas.microsoft.com/office/drawing/2014/main" id="{A43AAAEE-C01E-4ABE-BB3E-67D0DCFF0CE4}"/>
                </a:ext>
              </a:extLst>
            </p:cNvPr>
            <p:cNvGrpSpPr/>
            <p:nvPr/>
          </p:nvGrpSpPr>
          <p:grpSpPr>
            <a:xfrm>
              <a:off x="4743950" y="2537628"/>
              <a:ext cx="1869525" cy="1979246"/>
              <a:chOff x="4108018" y="2125108"/>
              <a:chExt cx="2390036" cy="2388522"/>
            </a:xfrm>
          </p:grpSpPr>
          <p:pic>
            <p:nvPicPr>
              <p:cNvPr id="13" name="Picture 12">
                <a:extLst>
                  <a:ext uri="{FF2B5EF4-FFF2-40B4-BE49-F238E27FC236}">
                    <a16:creationId xmlns:a16="http://schemas.microsoft.com/office/drawing/2014/main" id="{73F1CD09-2BEB-4D4F-954B-2626C839E65E}"/>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40242" y="2285539"/>
                <a:ext cx="1657812" cy="2228091"/>
              </a:xfrm>
              <a:prstGeom prst="rect">
                <a:avLst/>
              </a:prstGeom>
            </p:spPr>
          </p:pic>
          <p:pic>
            <p:nvPicPr>
              <p:cNvPr id="30" name="Picture 29">
                <a:extLst>
                  <a:ext uri="{FF2B5EF4-FFF2-40B4-BE49-F238E27FC236}">
                    <a16:creationId xmlns:a16="http://schemas.microsoft.com/office/drawing/2014/main" id="{7772ABB4-DEC2-4DAB-A783-102AE11C3B2A}"/>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08018" y="2125108"/>
                <a:ext cx="1657812" cy="2228091"/>
              </a:xfrm>
              <a:prstGeom prst="rect">
                <a:avLst/>
              </a:prstGeom>
            </p:spPr>
          </p:pic>
        </p:grpSp>
        <p:cxnSp>
          <p:nvCxnSpPr>
            <p:cNvPr id="22" name="Straight Arrow Connector 21">
              <a:extLst>
                <a:ext uri="{FF2B5EF4-FFF2-40B4-BE49-F238E27FC236}">
                  <a16:creationId xmlns:a16="http://schemas.microsoft.com/office/drawing/2014/main" id="{69D18B6D-919C-4023-B549-48D8922BC3C3}"/>
                </a:ext>
              </a:extLst>
            </p:cNvPr>
            <p:cNvCxnSpPr>
              <a:cxnSpLocks/>
            </p:cNvCxnSpPr>
            <p:nvPr/>
          </p:nvCxnSpPr>
          <p:spPr>
            <a:xfrm flipH="1">
              <a:off x="6287987" y="3219001"/>
              <a:ext cx="420736" cy="3330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1" name="Group 30">
            <a:extLst>
              <a:ext uri="{FF2B5EF4-FFF2-40B4-BE49-F238E27FC236}">
                <a16:creationId xmlns:a16="http://schemas.microsoft.com/office/drawing/2014/main" id="{52A4D292-643E-4BDA-8BF0-A004618DFC01}"/>
              </a:ext>
            </a:extLst>
          </p:cNvPr>
          <p:cNvGrpSpPr/>
          <p:nvPr/>
        </p:nvGrpSpPr>
        <p:grpSpPr>
          <a:xfrm>
            <a:off x="5053904" y="506386"/>
            <a:ext cx="1803431" cy="2038353"/>
            <a:chOff x="4840242" y="516464"/>
            <a:chExt cx="1803431" cy="2038353"/>
          </a:xfrm>
        </p:grpSpPr>
        <p:pic>
          <p:nvPicPr>
            <p:cNvPr id="2054" name="Picture 6">
              <a:extLst>
                <a:ext uri="{FF2B5EF4-FFF2-40B4-BE49-F238E27FC236}">
                  <a16:creationId xmlns:a16="http://schemas.microsoft.com/office/drawing/2014/main" id="{E8EFC59A-1D93-4C71-921D-899D18DABF3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943" b="95938" l="1231" r="95385">
                          <a14:foregroundMark x1="53846" y1="3943" x2="57077" y2="40143"/>
                          <a14:foregroundMark x1="82462" y1="8841" x2="79692" y2="28793"/>
                          <a14:foregroundMark x1="79692" y1="28793" x2="79538" y2="28913"/>
                          <a14:foregroundMark x1="95538" y1="22939" x2="83385" y2="51254"/>
                          <a14:foregroundMark x1="6308" y1="41219" x2="18154" y2="56033"/>
                          <a14:foregroundMark x1="1231" y1="43011" x2="2462" y2="47909"/>
                          <a14:foregroundMark x1="35692" y1="88650" x2="42923" y2="97969"/>
                          <a14:foregroundMark x1="42923" y1="97969" x2="61692" y2="95938"/>
                          <a14:foregroundMark x1="61692" y1="95938" x2="64462" y2="94982"/>
                        </a14:backgroundRemoval>
                      </a14:imgEffect>
                    </a14:imgLayer>
                  </a14:imgProps>
                </a:ext>
                <a:ext uri="{28A0092B-C50C-407E-A947-70E740481C1C}">
                  <a14:useLocalDpi xmlns:a14="http://schemas.microsoft.com/office/drawing/2010/main" val="0"/>
                </a:ext>
              </a:extLst>
            </a:blip>
            <a:srcRect/>
            <a:stretch>
              <a:fillRect/>
            </a:stretch>
          </p:blipFill>
          <p:spPr bwMode="auto">
            <a:xfrm rot="20846465">
              <a:off x="4840242" y="516464"/>
              <a:ext cx="1582869" cy="203835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04BFF9-C189-436C-A436-9E539399C65C}"/>
                </a:ext>
              </a:extLst>
            </p:cNvPr>
            <p:cNvCxnSpPr>
              <a:cxnSpLocks/>
            </p:cNvCxnSpPr>
            <p:nvPr/>
          </p:nvCxnSpPr>
          <p:spPr>
            <a:xfrm flipH="1">
              <a:off x="6154758" y="737002"/>
              <a:ext cx="488915" cy="389766"/>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cxnSp>
        <p:nvCxnSpPr>
          <p:cNvPr id="33" name="Straight Arrow Connector 32">
            <a:extLst>
              <a:ext uri="{FF2B5EF4-FFF2-40B4-BE49-F238E27FC236}">
                <a16:creationId xmlns:a16="http://schemas.microsoft.com/office/drawing/2014/main" id="{31BA8DA6-B0EF-40FD-9585-D46C7F734819}"/>
              </a:ext>
            </a:extLst>
          </p:cNvPr>
          <p:cNvCxnSpPr>
            <a:cxnSpLocks/>
          </p:cNvCxnSpPr>
          <p:nvPr/>
        </p:nvCxnSpPr>
        <p:spPr>
          <a:xfrm flipH="1">
            <a:off x="6154758" y="1627297"/>
            <a:ext cx="420736" cy="3330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pic>
        <p:nvPicPr>
          <p:cNvPr id="34" name="Track 061">
            <a:hlinkClick r:id="" action="ppaction://media"/>
            <a:extLst>
              <a:ext uri="{FF2B5EF4-FFF2-40B4-BE49-F238E27FC236}">
                <a16:creationId xmlns:a16="http://schemas.microsoft.com/office/drawing/2014/main" id="{629E0D1F-D879-4D05-9F9C-82F880AF15A2}"/>
              </a:ext>
            </a:extLst>
          </p:cNvPr>
          <p:cNvPicPr>
            <a:picLocks noChangeAspect="1"/>
          </p:cNvPicPr>
          <p:nvPr>
            <a:audioFile r:link="rId1"/>
            <p:extLst>
              <p:ext uri="{DAA4B4D4-6D71-4841-9C94-3DE7FCFB9230}">
                <p14:media xmlns:p14="http://schemas.microsoft.com/office/powerpoint/2010/main" r:embed="rId2">
                  <p14:trim st="5221" end="54375.0625"/>
                </p14:media>
              </p:ext>
            </p:extLst>
          </p:nvPr>
        </p:nvPicPr>
        <p:blipFill>
          <a:blip r:embed="rId16"/>
          <a:stretch>
            <a:fillRect/>
          </a:stretch>
        </p:blipFill>
        <p:spPr>
          <a:xfrm>
            <a:off x="8298500" y="4218283"/>
            <a:ext cx="331855" cy="331855"/>
          </a:xfrm>
          <a:prstGeom prst="rect">
            <a:avLst/>
          </a:prstGeom>
        </p:spPr>
      </p:pic>
      <p:pic>
        <p:nvPicPr>
          <p:cNvPr id="35" name="Track 061">
            <a:hlinkClick r:id="" action="ppaction://media"/>
            <a:extLst>
              <a:ext uri="{FF2B5EF4-FFF2-40B4-BE49-F238E27FC236}">
                <a16:creationId xmlns:a16="http://schemas.microsoft.com/office/drawing/2014/main" id="{30BD084A-C2ED-44F3-A969-F3A7DCFECA6C}"/>
              </a:ext>
            </a:extLst>
          </p:cNvPr>
          <p:cNvPicPr>
            <a:picLocks noChangeAspect="1"/>
          </p:cNvPicPr>
          <p:nvPr>
            <a:audioFile r:link="rId1"/>
            <p:extLst>
              <p:ext uri="{DAA4B4D4-6D71-4841-9C94-3DE7FCFB9230}">
                <p14:media xmlns:p14="http://schemas.microsoft.com/office/powerpoint/2010/main" r:embed="rId2">
                  <p14:trim st="8185" end="51554.0625"/>
                </p14:media>
              </p:ext>
            </p:extLst>
          </p:nvPr>
        </p:nvPicPr>
        <p:blipFill>
          <a:blip r:embed="rId16"/>
          <a:stretch>
            <a:fillRect/>
          </a:stretch>
        </p:blipFill>
        <p:spPr>
          <a:xfrm>
            <a:off x="8450900" y="4370683"/>
            <a:ext cx="331855" cy="331855"/>
          </a:xfrm>
          <a:prstGeom prst="rect">
            <a:avLst/>
          </a:prstGeom>
        </p:spPr>
      </p:pic>
      <p:pic>
        <p:nvPicPr>
          <p:cNvPr id="36" name="Track 061">
            <a:hlinkClick r:id="" action="ppaction://media"/>
            <a:extLst>
              <a:ext uri="{FF2B5EF4-FFF2-40B4-BE49-F238E27FC236}">
                <a16:creationId xmlns:a16="http://schemas.microsoft.com/office/drawing/2014/main" id="{7A4AEEA5-111B-45FE-973C-EA13BEFECE61}"/>
              </a:ext>
            </a:extLst>
          </p:cNvPr>
          <p:cNvPicPr>
            <a:picLocks noChangeAspect="1"/>
          </p:cNvPicPr>
          <p:nvPr>
            <a:audioFile r:link="rId1"/>
            <p:extLst>
              <p:ext uri="{DAA4B4D4-6D71-4841-9C94-3DE7FCFB9230}">
                <p14:media xmlns:p14="http://schemas.microsoft.com/office/powerpoint/2010/main" r:embed="rId2">
                  <p14:trim st="10904" end="49186.0625"/>
                </p14:media>
              </p:ext>
            </p:extLst>
          </p:nvPr>
        </p:nvPicPr>
        <p:blipFill>
          <a:blip r:embed="rId16"/>
          <a:stretch>
            <a:fillRect/>
          </a:stretch>
        </p:blipFill>
        <p:spPr>
          <a:xfrm>
            <a:off x="8282552" y="4185019"/>
            <a:ext cx="331855" cy="331855"/>
          </a:xfrm>
          <a:prstGeom prst="rect">
            <a:avLst/>
          </a:prstGeom>
        </p:spPr>
      </p:pic>
      <p:pic>
        <p:nvPicPr>
          <p:cNvPr id="37" name="Track 061">
            <a:hlinkClick r:id="" action="ppaction://media"/>
            <a:extLst>
              <a:ext uri="{FF2B5EF4-FFF2-40B4-BE49-F238E27FC236}">
                <a16:creationId xmlns:a16="http://schemas.microsoft.com/office/drawing/2014/main" id="{1AD6BFB9-F1D7-42A6-AA55-5317E35BDA51}"/>
              </a:ext>
            </a:extLst>
          </p:cNvPr>
          <p:cNvPicPr>
            <a:picLocks noChangeAspect="1"/>
          </p:cNvPicPr>
          <p:nvPr>
            <a:audioFile r:link="rId1"/>
            <p:extLst>
              <p:ext uri="{DAA4B4D4-6D71-4841-9C94-3DE7FCFB9230}">
                <p14:media xmlns:p14="http://schemas.microsoft.com/office/powerpoint/2010/main" r:embed="rId2">
                  <p14:trim st="14018" end="45628.0625"/>
                </p14:media>
              </p:ext>
            </p:extLst>
          </p:nvPr>
        </p:nvPicPr>
        <p:blipFill>
          <a:blip r:embed="rId16"/>
          <a:stretch>
            <a:fillRect/>
          </a:stretch>
        </p:blipFill>
        <p:spPr>
          <a:xfrm>
            <a:off x="8153498" y="4350946"/>
            <a:ext cx="331855" cy="331855"/>
          </a:xfrm>
          <a:prstGeom prst="rect">
            <a:avLst/>
          </a:prstGeom>
        </p:spPr>
      </p:pic>
      <p:pic>
        <p:nvPicPr>
          <p:cNvPr id="38" name="Track 061">
            <a:hlinkClick r:id="" action="ppaction://media"/>
            <a:extLst>
              <a:ext uri="{FF2B5EF4-FFF2-40B4-BE49-F238E27FC236}">
                <a16:creationId xmlns:a16="http://schemas.microsoft.com/office/drawing/2014/main" id="{F9CA528D-823C-4FAB-A967-4C4D9DE864AA}"/>
              </a:ext>
            </a:extLst>
          </p:cNvPr>
          <p:cNvPicPr>
            <a:picLocks noChangeAspect="1"/>
          </p:cNvPicPr>
          <p:nvPr>
            <a:audioFile r:link="rId1"/>
            <p:extLst>
              <p:ext uri="{DAA4B4D4-6D71-4841-9C94-3DE7FCFB9230}">
                <p14:media xmlns:p14="http://schemas.microsoft.com/office/powerpoint/2010/main" r:embed="rId2">
                  <p14:trim st="16835" end="43254.0625"/>
                </p14:media>
              </p:ext>
            </p:extLst>
          </p:nvPr>
        </p:nvPicPr>
        <p:blipFill>
          <a:blip r:embed="rId16"/>
          <a:stretch>
            <a:fillRect/>
          </a:stretch>
        </p:blipFill>
        <p:spPr>
          <a:xfrm>
            <a:off x="8434952" y="4337419"/>
            <a:ext cx="331855" cy="331855"/>
          </a:xfrm>
          <a:prstGeom prst="rect">
            <a:avLst/>
          </a:prstGeom>
        </p:spPr>
      </p:pic>
      <p:pic>
        <p:nvPicPr>
          <p:cNvPr id="39" name="Track 061">
            <a:hlinkClick r:id="" action="ppaction://media"/>
            <a:extLst>
              <a:ext uri="{FF2B5EF4-FFF2-40B4-BE49-F238E27FC236}">
                <a16:creationId xmlns:a16="http://schemas.microsoft.com/office/drawing/2014/main" id="{84FC0CC7-CB80-440A-A4FA-92893E7361F8}"/>
              </a:ext>
            </a:extLst>
          </p:cNvPr>
          <p:cNvPicPr>
            <a:picLocks noChangeAspect="1"/>
          </p:cNvPicPr>
          <p:nvPr>
            <a:audioFile r:link="rId1"/>
            <p:extLst>
              <p:ext uri="{DAA4B4D4-6D71-4841-9C94-3DE7FCFB9230}">
                <p14:media xmlns:p14="http://schemas.microsoft.com/office/powerpoint/2010/main" r:embed="rId2">
                  <p14:trim st="19090" end="40846.0625"/>
                </p14:media>
              </p:ext>
            </p:extLst>
          </p:nvPr>
        </p:nvPicPr>
        <p:blipFill>
          <a:blip r:embed="rId16"/>
          <a:stretch>
            <a:fillRect/>
          </a:stretch>
        </p:blipFill>
        <p:spPr>
          <a:xfrm>
            <a:off x="8587352" y="4489819"/>
            <a:ext cx="331855" cy="331855"/>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846669" y="3108329"/>
            <a:ext cx="2242693" cy="1898843"/>
          </a:xfrm>
          <a:prstGeom prst="rect">
            <a:avLst/>
          </a:prstGeom>
        </p:spPr>
      </p:pic>
    </p:spTree>
    <p:extLst>
      <p:ext uri="{BB962C8B-B14F-4D97-AF65-F5344CB8AC3E}">
        <p14:creationId xmlns:p14="http://schemas.microsoft.com/office/powerpoint/2010/main" val="2309253518"/>
      </p:ext>
    </p:extLst>
  </p:cSld>
  <p:clrMapOvr>
    <a:masterClrMapping/>
  </p:clrMapOvr>
  <p:transition>
    <p:fade thruBlk="1"/>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06" fill="hold"/>
                                        <p:tgtEl>
                                          <p:spTgt spid="3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563" fill="hold"/>
                                        <p:tgtEl>
                                          <p:spTgt spid="35"/>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212" fill="hold"/>
                                        <p:tgtEl>
                                          <p:spTgt spid="3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2656" fill="hold"/>
                                        <p:tgtEl>
                                          <p:spTgt spid="37"/>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2213" fill="hold"/>
                                        <p:tgtEl>
                                          <p:spTgt spid="38"/>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1" presetClass="mediacall" presetSubtype="0" fill="hold" nodeType="withEffect">
                                  <p:stCondLst>
                                    <p:cond delay="0"/>
                                  </p:stCondLst>
                                  <p:childTnLst>
                                    <p:cmd type="call" cmd="playFrom(0.0)">
                                      <p:cBhvr>
                                        <p:cTn id="56" dur="236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4"/>
                </p:tgtEl>
              </p:cMediaNode>
            </p:audio>
            <p:audio>
              <p:cMediaNode vol="80000">
                <p:cTn id="58" fill="hold" display="0">
                  <p:stCondLst>
                    <p:cond delay="indefinite"/>
                  </p:stCondLst>
                  <p:endCondLst>
                    <p:cond evt="onStopAudio" delay="0">
                      <p:tgtEl>
                        <p:sldTgt/>
                      </p:tgtEl>
                    </p:cond>
                  </p:endCondLst>
                </p:cTn>
                <p:tgtEl>
                  <p:spTgt spid="35"/>
                </p:tgtEl>
              </p:cMediaNode>
            </p:audio>
            <p:audio>
              <p:cMediaNode vol="80000">
                <p:cTn id="59" fill="hold" display="0">
                  <p:stCondLst>
                    <p:cond delay="indefinite"/>
                  </p:stCondLst>
                  <p:endCondLst>
                    <p:cond evt="onStopAudio" delay="0">
                      <p:tgtEl>
                        <p:sldTgt/>
                      </p:tgtEl>
                    </p:cond>
                  </p:endCondLst>
                </p:cTn>
                <p:tgtEl>
                  <p:spTgt spid="36"/>
                </p:tgtEl>
              </p:cMediaNode>
            </p:audio>
            <p:audio>
              <p:cMediaNode vol="80000">
                <p:cTn id="60" fill="hold" display="0">
                  <p:stCondLst>
                    <p:cond delay="indefinite"/>
                  </p:stCondLst>
                  <p:endCondLst>
                    <p:cond evt="onStopAudio" delay="0">
                      <p:tgtEl>
                        <p:sldTgt/>
                      </p:tgtEl>
                    </p:cond>
                  </p:endCondLst>
                </p:cTn>
                <p:tgtEl>
                  <p:spTgt spid="37"/>
                </p:tgtEl>
              </p:cMediaNode>
            </p:audio>
            <p:audio>
              <p:cMediaNode vol="80000">
                <p:cTn id="61" fill="hold" display="0">
                  <p:stCondLst>
                    <p:cond delay="indefinite"/>
                  </p:stCondLst>
                  <p:endCondLst>
                    <p:cond evt="onStopAudio" delay="0">
                      <p:tgtEl>
                        <p:sldTgt/>
                      </p:tgtEl>
                    </p:cond>
                  </p:endCondLst>
                </p:cTn>
                <p:tgtEl>
                  <p:spTgt spid="38"/>
                </p:tgtEl>
              </p:cMediaNode>
            </p:audio>
            <p:audio>
              <p:cMediaNode vol="80000">
                <p:cTn id="62" fill="hold" display="0">
                  <p:stCondLst>
                    <p:cond delay="indefinite"/>
                  </p:stCondLst>
                  <p:endCondLst>
                    <p:cond evt="onStopAudio" delay="0">
                      <p:tgtEl>
                        <p:sldTgt/>
                      </p:tgtEl>
                    </p:cond>
                  </p:endCondLst>
                </p:cTn>
                <p:tgtEl>
                  <p:spTgt spid="3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ck 061">
            <a:hlinkClick r:id="" action="ppaction://media"/>
            <a:extLst>
              <a:ext uri="{FF2B5EF4-FFF2-40B4-BE49-F238E27FC236}">
                <a16:creationId xmlns:a16="http://schemas.microsoft.com/office/drawing/2014/main" id="{1164D602-B56F-431A-A39E-7CC99415C778}"/>
              </a:ext>
            </a:extLst>
          </p:cNvPr>
          <p:cNvPicPr>
            <a:picLocks noChangeAspect="1"/>
          </p:cNvPicPr>
          <p:nvPr>
            <a:audioFile r:link="rId1"/>
            <p:extLst>
              <p:ext uri="{DAA4B4D4-6D71-4841-9C94-3DE7FCFB9230}">
                <p14:media xmlns:p14="http://schemas.microsoft.com/office/powerpoint/2010/main" r:embed="rId2">
                  <p14:trim st="1811"/>
                </p14:media>
              </p:ext>
            </p:extLst>
          </p:nvPr>
        </p:nvPicPr>
        <p:blipFill>
          <a:blip r:embed="rId6"/>
          <a:stretch>
            <a:fillRect/>
          </a:stretch>
        </p:blipFill>
        <p:spPr>
          <a:xfrm>
            <a:off x="8059944" y="4171950"/>
            <a:ext cx="609600" cy="609600"/>
          </a:xfrm>
          <a:prstGeom prst="rect">
            <a:avLst/>
          </a:prstGeom>
        </p:spPr>
      </p:pic>
      <p:sp>
        <p:nvSpPr>
          <p:cNvPr id="2" name="Title 1">
            <a:extLst>
              <a:ext uri="{FF2B5EF4-FFF2-40B4-BE49-F238E27FC236}">
                <a16:creationId xmlns:a16="http://schemas.microsoft.com/office/drawing/2014/main" id="{3AF59DD1-4643-4758-9944-6F1D717419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636B960-6F80-4947-AEF7-14E0BF778BBF}"/>
              </a:ext>
            </a:extLst>
          </p:cNvPr>
          <p:cNvSpPr>
            <a:spLocks noGrp="1"/>
          </p:cNvSpPr>
          <p:nvPr>
            <p:ph type="subTitle" idx="1"/>
          </p:nvPr>
        </p:nvSpPr>
        <p:spPr/>
        <p:txBody>
          <a:bodyPr/>
          <a:lstStyle/>
          <a:p>
            <a:endParaRPr lang="en-US" dirty="0"/>
          </a:p>
        </p:txBody>
      </p:sp>
      <p:pic>
        <p:nvPicPr>
          <p:cNvPr id="10" name="Picture 9">
            <a:extLst>
              <a:ext uri="{FF2B5EF4-FFF2-40B4-BE49-F238E27FC236}">
                <a16:creationId xmlns:a16="http://schemas.microsoft.com/office/drawing/2014/main" id="{B535BFDA-6948-460B-B738-E2E0279733D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10400" y="2947998"/>
            <a:ext cx="2181504" cy="2726880"/>
          </a:xfrm>
          <a:prstGeom prst="rect">
            <a:avLst/>
          </a:prstGeom>
        </p:spPr>
      </p:pic>
      <p:pic>
        <p:nvPicPr>
          <p:cNvPr id="11" name="Picture 10">
            <a:extLst>
              <a:ext uri="{FF2B5EF4-FFF2-40B4-BE49-F238E27FC236}">
                <a16:creationId xmlns:a16="http://schemas.microsoft.com/office/drawing/2014/main" id="{A6E8B2AE-0B98-4DB1-8C5A-7FD91F643E2B}"/>
              </a:ext>
            </a:extLst>
          </p:cNvPr>
          <p:cNvPicPr>
            <a:picLocks noChangeAspect="1"/>
          </p:cNvPicPr>
          <p:nvPr/>
        </p:nvPicPr>
        <p:blipFill>
          <a:blip r:embed="rId9"/>
          <a:stretch>
            <a:fillRect/>
          </a:stretch>
        </p:blipFill>
        <p:spPr>
          <a:xfrm>
            <a:off x="381000" y="987457"/>
            <a:ext cx="2722949"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141BC7F-4CD7-45F5-B03B-1117FFE5C4CF}"/>
              </a:ext>
            </a:extLst>
          </p:cNvPr>
          <p:cNvPicPr>
            <a:picLocks noChangeAspect="1"/>
          </p:cNvPicPr>
          <p:nvPr/>
        </p:nvPicPr>
        <p:blipFill>
          <a:blip r:embed="rId10"/>
          <a:stretch>
            <a:fillRect/>
          </a:stretch>
        </p:blipFill>
        <p:spPr>
          <a:xfrm>
            <a:off x="341175" y="3094750"/>
            <a:ext cx="2343961" cy="15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CD5C98C3-07D9-4B57-A9D1-F174A7E534A1}"/>
              </a:ext>
            </a:extLst>
          </p:cNvPr>
          <p:cNvPicPr>
            <a:picLocks noChangeAspect="1"/>
          </p:cNvPicPr>
          <p:nvPr/>
        </p:nvPicPr>
        <p:blipFill>
          <a:blip r:embed="rId11"/>
          <a:stretch>
            <a:fillRect/>
          </a:stretch>
        </p:blipFill>
        <p:spPr>
          <a:xfrm>
            <a:off x="3429000" y="530316"/>
            <a:ext cx="2933282" cy="2015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3042DA8B-9652-4117-A753-BE8975C04C19}"/>
              </a:ext>
            </a:extLst>
          </p:cNvPr>
          <p:cNvPicPr>
            <a:picLocks noChangeAspect="1"/>
          </p:cNvPicPr>
          <p:nvPr/>
        </p:nvPicPr>
        <p:blipFill>
          <a:blip r:embed="rId12"/>
          <a:stretch>
            <a:fillRect/>
          </a:stretch>
        </p:blipFill>
        <p:spPr>
          <a:xfrm>
            <a:off x="3029761" y="2875705"/>
            <a:ext cx="2791468" cy="18038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6418E345-71EA-41FA-8E1E-15C36AC5B187}"/>
              </a:ext>
            </a:extLst>
          </p:cNvPr>
          <p:cNvPicPr>
            <a:picLocks noChangeAspect="1"/>
          </p:cNvPicPr>
          <p:nvPr/>
        </p:nvPicPr>
        <p:blipFill rotWithShape="1">
          <a:blip r:embed="rId13"/>
          <a:srcRect l="12050" r="20920"/>
          <a:stretch/>
        </p:blipFill>
        <p:spPr>
          <a:xfrm>
            <a:off x="6732013" y="217268"/>
            <a:ext cx="1847067" cy="1447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EAD2E231-388D-4B92-A6DE-FE9DDEE8572F}"/>
              </a:ext>
            </a:extLst>
          </p:cNvPr>
          <p:cNvPicPr>
            <a:picLocks noChangeAspect="1"/>
          </p:cNvPicPr>
          <p:nvPr/>
        </p:nvPicPr>
        <p:blipFill rotWithShape="1">
          <a:blip r:embed="rId14"/>
          <a:srcRect r="9178"/>
          <a:stretch/>
        </p:blipFill>
        <p:spPr>
          <a:xfrm>
            <a:off x="6687333" y="1972335"/>
            <a:ext cx="1976316" cy="1333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37502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5" name="chimes.wav"/>
          </p:stSnd>
        </p:sndAc>
      </p:transition>
    </mc:Choice>
    <mc:Fallback xmlns="">
      <p:transition spd="slow">
        <p:split orient="vert"/>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1" fill="hold"/>
                                        <p:tgtEl>
                                          <p:spTgt spid="5"/>
                                        </p:tgtEl>
                                      </p:cBhvr>
                                    </p:cmd>
                                  </p:childTnLst>
                                </p:cTn>
                              </p:par>
                              <p:par>
                                <p:cTn id="7" presetID="10" presetClass="entr" presetSubtype="0" fill="hold" nodeType="withEffect">
                                  <p:stCondLst>
                                    <p:cond delay="44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100"/>
                                        <p:tgtEl>
                                          <p:spTgt spid="11"/>
                                        </p:tgtEl>
                                      </p:cBhvr>
                                    </p:animEffect>
                                  </p:childTnLst>
                                </p:cTn>
                              </p:par>
                              <p:par>
                                <p:cTn id="10" presetID="10" presetClass="entr" presetSubtype="0" fill="hold" nodeType="withEffect">
                                  <p:stCondLst>
                                    <p:cond delay="76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600"/>
                                        <p:tgtEl>
                                          <p:spTgt spid="12"/>
                                        </p:tgtEl>
                                      </p:cBhvr>
                                    </p:animEffect>
                                  </p:childTnLst>
                                </p:cTn>
                              </p:par>
                              <p:par>
                                <p:cTn id="13" presetID="10" presetClass="entr" presetSubtype="0" fill="hold" nodeType="withEffect">
                                  <p:stCondLst>
                                    <p:cond delay="10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121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153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193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168D9-4398-48C5-B8BB-D700C3FC1D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544" y2="66782"/>
                        <a14:foregroundMark x1="661" y1="58279" x2="611" y2="59100"/>
                        <a14:foregroundMark x1="1024" y1="52323" x2="966" y2="53280"/>
                        <a14:foregroundMark x1="996" y1="61224" x2="1874" y2="62280"/>
                        <a14:foregroundMark x1="15791" y1="70382" x2="23514" y2="70139"/>
                        <a14:foregroundMark x1="21875" y1="65050" x2="20498" y2="60774"/>
                        <a14:foregroundMark x1="23514" y1="70139" x2="22036" y2="65549"/>
                        <a14:foregroundMark x1="1657" y1="66826" x2="775" y2="68981"/>
                        <a14:foregroundMark x1="5445" y1="73355" x2="12145" y2="79630"/>
                        <a14:foregroundMark x1="3582" y1="71610" x2="4814" y2="72763"/>
                        <a14:foregroundMark x1="2101" y1="70223" x2="3049" y2="71111"/>
                        <a14:foregroundMark x1="775" y1="68981" x2="2065" y2="70189"/>
                        <a14:foregroundMark x1="15925" y1="70529" x2="16279" y2="69676"/>
                        <a14:foregroundMark x1="12145" y1="79630" x2="14884" y2="73035"/>
                        <a14:foregroundMark x1="8417" y1="72693" x2="9044" y2="75463"/>
                        <a14:foregroundMark x1="9044" y1="75463" x2="22739" y2="75463"/>
                        <a14:foregroundMark x1="22739" y1="75463" x2="20672" y2="63194"/>
                        <a14:foregroundMark x1="20672" y1="63194" x2="18355" y2="62881"/>
                        <a14:foregroundMark x1="18863" y1="67361" x2="19897" y2="69213"/>
                        <a14:foregroundMark x1="19897" y1="65509" x2="18346" y2="67361"/>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Mark x1="9561" y1="56250" x2="20155" y2="61111"/>
                        <a14:backgroundMark x1="20155" y1="61111" x2="18863" y2="59028"/>
                        <a14:backgroundMark x1="11370" y1="59259" x2="13178" y2="69444"/>
                        <a14:backgroundMark x1="13178" y1="69444" x2="4651" y2="62269"/>
                        <a14:backgroundMark x1="4651" y1="62269" x2="9819" y2="64815"/>
                        <a14:backgroundMark x1="6202" y1="59028" x2="7235" y2="61574"/>
                        <a14:backgroundMark x1="10078" y1="59259" x2="5426" y2="68287"/>
                        <a14:backgroundMark x1="5426" y1="68287" x2="11628" y2="69676"/>
                        <a14:backgroundMark x1="6202" y1="59491" x2="6460" y2="70139"/>
                        <a14:backgroundMark x1="6460" y1="70139" x2="14987" y2="68519"/>
                        <a14:backgroundMark x1="6202" y1="57407" x2="3876" y2="62269"/>
                        <a14:backgroundMark x1="7752" y1="66667" x2="14470" y2="68519"/>
                        <a14:backgroundMark x1="14729" y1="69213" x2="11111" y2="70370"/>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a:off x="91772" y="2971139"/>
            <a:ext cx="1293441" cy="1365457"/>
          </a:xfrm>
          <a:prstGeom prst="rect">
            <a:avLst/>
          </a:prstGeom>
        </p:spPr>
      </p:pic>
      <p:pic>
        <p:nvPicPr>
          <p:cNvPr id="27" name="Picture 26">
            <a:extLst>
              <a:ext uri="{FF2B5EF4-FFF2-40B4-BE49-F238E27FC236}">
                <a16:creationId xmlns:a16="http://schemas.microsoft.com/office/drawing/2014/main" id="{0A9FD134-A35E-466A-BD3B-214D719CE8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544" y2="66782"/>
                        <a14:foregroundMark x1="661" y1="58279" x2="611" y2="59100"/>
                        <a14:foregroundMark x1="1024" y1="52323" x2="966" y2="53280"/>
                        <a14:foregroundMark x1="996" y1="61224" x2="1874" y2="62280"/>
                        <a14:foregroundMark x1="15791" y1="70382" x2="23514" y2="70139"/>
                        <a14:foregroundMark x1="21875" y1="65050" x2="20498" y2="60774"/>
                        <a14:foregroundMark x1="23514" y1="70139" x2="22036" y2="65549"/>
                        <a14:foregroundMark x1="1657" y1="66826" x2="775" y2="68981"/>
                        <a14:foregroundMark x1="5445" y1="73355" x2="12145" y2="79630"/>
                        <a14:foregroundMark x1="3582" y1="71610" x2="4814" y2="72763"/>
                        <a14:foregroundMark x1="2101" y1="70223" x2="3049" y2="71111"/>
                        <a14:foregroundMark x1="775" y1="68981" x2="2065" y2="70189"/>
                        <a14:foregroundMark x1="15925" y1="70529" x2="16279" y2="69676"/>
                        <a14:foregroundMark x1="12145" y1="79630" x2="14884" y2="73035"/>
                        <a14:foregroundMark x1="8417" y1="72693" x2="9044" y2="75463"/>
                        <a14:foregroundMark x1="9044" y1="75463" x2="22739" y2="75463"/>
                        <a14:foregroundMark x1="22739" y1="75463" x2="20672" y2="63194"/>
                        <a14:foregroundMark x1="20672" y1="63194" x2="18355" y2="62881"/>
                        <a14:foregroundMark x1="18863" y1="67361" x2="19897" y2="69213"/>
                        <a14:foregroundMark x1="19897" y1="65509" x2="18346" y2="67361"/>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Mark x1="9561" y1="56250" x2="20155" y2="61111"/>
                        <a14:backgroundMark x1="20155" y1="61111" x2="18863" y2="59028"/>
                        <a14:backgroundMark x1="11370" y1="59259" x2="13178" y2="69444"/>
                        <a14:backgroundMark x1="13178" y1="69444" x2="4651" y2="62269"/>
                        <a14:backgroundMark x1="4651" y1="62269" x2="9819" y2="64815"/>
                        <a14:backgroundMark x1="6202" y1="59028" x2="7235" y2="61574"/>
                        <a14:backgroundMark x1="10078" y1="59259" x2="5426" y2="68287"/>
                        <a14:backgroundMark x1="5426" y1="68287" x2="11628" y2="69676"/>
                        <a14:backgroundMark x1="6202" y1="59491" x2="6460" y2="70139"/>
                        <a14:backgroundMark x1="6460" y1="70139" x2="14987" y2="68519"/>
                        <a14:backgroundMark x1="6202" y1="57407" x2="3876" y2="62269"/>
                        <a14:backgroundMark x1="7752" y1="66667" x2="14470" y2="68519"/>
                        <a14:backgroundMark x1="14729" y1="69213" x2="11111" y2="70370"/>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flipH="1">
            <a:off x="3646547" y="2969219"/>
            <a:ext cx="1066648" cy="1155212"/>
          </a:xfrm>
          <a:prstGeom prst="rect">
            <a:avLst/>
          </a:prstGeom>
        </p:spPr>
      </p:pic>
      <p:pic>
        <p:nvPicPr>
          <p:cNvPr id="11" name="Picture 10">
            <a:extLst>
              <a:ext uri="{FF2B5EF4-FFF2-40B4-BE49-F238E27FC236}">
                <a16:creationId xmlns:a16="http://schemas.microsoft.com/office/drawing/2014/main" id="{B4D90CE2-7553-4C83-8784-A8D50696842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306" b="78241" l="1034" r="22481">
                        <a14:foregroundMark x1="9302" y1="27315" x2="19380" y2="31019"/>
                        <a14:foregroundMark x1="13953" y1="25231" x2="16796" y2="24537"/>
                        <a14:foregroundMark x1="22481" y1="30556" x2="22739" y2="31019"/>
                        <a14:foregroundMark x1="18605" y1="73611" x2="17991" y2="73370"/>
                        <a14:foregroundMark x1="19831" y1="75410" x2="19321" y2="75539"/>
                        <a14:foregroundMark x1="21447" y1="75000" x2="19907" y2="75391"/>
                        <a14:foregroundMark x1="1481" y1="66995" x2="1745" y2="66097"/>
                        <a14:backgroundMark x1="1550" y1="62963" x2="14987" y2="61574"/>
                        <a14:backgroundMark x1="14987" y1="61574" x2="16796" y2="69444"/>
                        <a14:backgroundMark x1="8010" y1="63194" x2="12145" y2="74074"/>
                        <a14:backgroundMark x1="12145" y1="74074" x2="14987" y2="71296"/>
                        <a14:backgroundMark x1="16537" y1="61574" x2="20413" y2="70602"/>
                        <a14:backgroundMark x1="17571" y1="72685" x2="5426" y2="69907"/>
                        <a14:backgroundMark x1="15504" y1="73611" x2="2326" y2="76620"/>
                        <a14:backgroundMark x1="2326" y1="76620" x2="3101" y2="68287"/>
                        <a14:backgroundMark x1="18088" y1="79398" x2="5426" y2="75000"/>
                        <a14:backgroundMark x1="5426" y1="75000" x2="2067" y2="72917"/>
                        <a14:backgroundMark x1="2326" y1="68981" x2="5168" y2="71528"/>
                        <a14:backgroundMark x1="3618" y1="68287" x2="1550" y2="70602"/>
                        <a14:backgroundMark x1="12920" y1="73380" x2="12920" y2="73380"/>
                        <a14:backgroundMark x1="18863" y1="72685" x2="18863" y2="72454"/>
                        <a14:backgroundMark x1="18346" y1="74537" x2="14212" y2="77083"/>
                        <a14:backgroundMark x1="16279" y1="74769" x2="15504" y2="71991"/>
                      </a14:backgroundRemoval>
                    </a14:imgEffect>
                    <a14:imgEffect>
                      <a14:saturation sat="200000"/>
                    </a14:imgEffect>
                  </a14:imgLayer>
                </a14:imgProps>
              </a:ext>
              <a:ext uri="{28A0092B-C50C-407E-A947-70E740481C1C}">
                <a14:useLocalDpi xmlns:a14="http://schemas.microsoft.com/office/drawing/2010/main" val="0"/>
              </a:ext>
            </a:extLst>
          </a:blip>
          <a:srcRect t="24074" r="75194" b="20370"/>
          <a:stretch/>
        </p:blipFill>
        <p:spPr>
          <a:xfrm>
            <a:off x="221000" y="1493042"/>
            <a:ext cx="1119749" cy="2799373"/>
          </a:xfrm>
          <a:prstGeom prst="rect">
            <a:avLst/>
          </a:prstGeom>
        </p:spPr>
      </p:pic>
      <p:grpSp>
        <p:nvGrpSpPr>
          <p:cNvPr id="19" name="Group 18">
            <a:extLst>
              <a:ext uri="{FF2B5EF4-FFF2-40B4-BE49-F238E27FC236}">
                <a16:creationId xmlns:a16="http://schemas.microsoft.com/office/drawing/2014/main" id="{BACC8BBC-4894-4B09-983C-622960F49B0A}"/>
              </a:ext>
            </a:extLst>
          </p:cNvPr>
          <p:cNvGrpSpPr/>
          <p:nvPr/>
        </p:nvGrpSpPr>
        <p:grpSpPr>
          <a:xfrm>
            <a:off x="1029101" y="4007077"/>
            <a:ext cx="3094221" cy="1106968"/>
            <a:chOff x="152400" y="3622912"/>
            <a:chExt cx="3009900" cy="1006238"/>
          </a:xfrm>
        </p:grpSpPr>
        <p:pic>
          <p:nvPicPr>
            <p:cNvPr id="14" name="Picture 13">
              <a:extLst>
                <a:ext uri="{FF2B5EF4-FFF2-40B4-BE49-F238E27FC236}">
                  <a16:creationId xmlns:a16="http://schemas.microsoft.com/office/drawing/2014/main" id="{A6DFCAE7-66DF-4440-88F4-3028274D70D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6157" b="99769" l="13437" r="48579">
                          <a14:foregroundMark x1="43928" y1="81250" x2="44703" y2="88194"/>
                          <a14:foregroundMark x1="46770" y1="86574" x2="45736" y2="83333"/>
                          <a14:foregroundMark x1="45478" y1="81944" x2="32817" y2="78241"/>
                          <a14:foregroundMark x1="32817" y1="78241" x2="41602" y2="90278"/>
                          <a14:foregroundMark x1="41602" y1="90278" x2="41085" y2="77778"/>
                          <a14:foregroundMark x1="41085" y1="77778" x2="31525" y2="77083"/>
                          <a14:foregroundMark x1="44186" y1="78935" x2="46770" y2="91435"/>
                          <a14:foregroundMark x1="46770" y1="91435" x2="45736" y2="91898"/>
                          <a14:foregroundMark x1="47287" y1="87731" x2="42119" y2="98380"/>
                          <a14:foregroundMark x1="42119" y1="98380" x2="26357" y2="98611"/>
                          <a14:foregroundMark x1="26357" y1="98611" x2="18088" y2="89120"/>
                          <a14:foregroundMark x1="18088" y1="89120" x2="26098" y2="99537"/>
                          <a14:foregroundMark x1="26098" y1="99537" x2="44961" y2="97917"/>
                          <a14:foregroundMark x1="44961" y1="97917" x2="44961" y2="92361"/>
                          <a14:foregroundMark x1="19380" y1="86574" x2="14987" y2="98380"/>
                          <a14:foregroundMark x1="14987" y1="98380" x2="15504" y2="99074"/>
                          <a14:foregroundMark x1="23514" y1="83796" x2="14212" y2="92361"/>
                          <a14:foregroundMark x1="14212" y1="92361" x2="13437" y2="99769"/>
                          <a14:foregroundMark x1="31525" y1="76852" x2="45220" y2="77546"/>
                          <a14:foregroundMark x1="33592" y1="76620" x2="46512" y2="76852"/>
                          <a14:foregroundMark x1="34109" y1="76157" x2="31783" y2="76389"/>
                          <a14:foregroundMark x1="29199" y1="78704" x2="25840" y2="84028"/>
                          <a14:foregroundMark x1="48062" y1="90046" x2="47287" y2="99769"/>
                        </a14:backgroundRemoval>
                      </a14:imgEffect>
                      <a14:imgEffect>
                        <a14:saturation sat="200000"/>
                      </a14:imgEffect>
                    </a14:imgLayer>
                  </a14:imgProps>
                </a:ext>
                <a:ext uri="{28A0092B-C50C-407E-A947-70E740481C1C}">
                  <a14:useLocalDpi xmlns:a14="http://schemas.microsoft.com/office/drawing/2010/main" val="0"/>
                </a:ext>
              </a:extLst>
            </a:blip>
            <a:srcRect l="13390" t="75927" r="47335" b="-1"/>
            <a:stretch/>
          </p:blipFill>
          <p:spPr>
            <a:xfrm>
              <a:off x="152400" y="3638550"/>
              <a:ext cx="1447800" cy="990600"/>
            </a:xfrm>
            <a:prstGeom prst="rect">
              <a:avLst/>
            </a:prstGeom>
          </p:spPr>
        </p:pic>
        <p:pic>
          <p:nvPicPr>
            <p:cNvPr id="15" name="Picture 14">
              <a:extLst>
                <a:ext uri="{FF2B5EF4-FFF2-40B4-BE49-F238E27FC236}">
                  <a16:creationId xmlns:a16="http://schemas.microsoft.com/office/drawing/2014/main" id="{216A3D10-D61D-4D47-BBDF-BEA49B5E218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6157" b="99769" l="13437" r="48579">
                          <a14:foregroundMark x1="43928" y1="81250" x2="44703" y2="88194"/>
                          <a14:foregroundMark x1="46770" y1="86574" x2="45736" y2="83333"/>
                          <a14:foregroundMark x1="45478" y1="81944" x2="32817" y2="78241"/>
                          <a14:foregroundMark x1="32817" y1="78241" x2="41602" y2="90278"/>
                          <a14:foregroundMark x1="41602" y1="90278" x2="41085" y2="77778"/>
                          <a14:foregroundMark x1="41085" y1="77778" x2="31525" y2="77083"/>
                          <a14:foregroundMark x1="44186" y1="78935" x2="46770" y2="91435"/>
                          <a14:foregroundMark x1="46770" y1="91435" x2="45736" y2="91898"/>
                          <a14:foregroundMark x1="47287" y1="87731" x2="42119" y2="98380"/>
                          <a14:foregroundMark x1="42119" y1="98380" x2="26357" y2="98611"/>
                          <a14:foregroundMark x1="26357" y1="98611" x2="18088" y2="89120"/>
                          <a14:foregroundMark x1="18088" y1="89120" x2="26098" y2="99537"/>
                          <a14:foregroundMark x1="26098" y1="99537" x2="44961" y2="97917"/>
                          <a14:foregroundMark x1="44961" y1="97917" x2="44961" y2="92361"/>
                          <a14:foregroundMark x1="19380" y1="86574" x2="14987" y2="98380"/>
                          <a14:foregroundMark x1="14987" y1="98380" x2="15504" y2="99074"/>
                          <a14:foregroundMark x1="23514" y1="83796" x2="14212" y2="92361"/>
                          <a14:foregroundMark x1="14212" y1="92361" x2="13437" y2="99769"/>
                          <a14:foregroundMark x1="31525" y1="76852" x2="45220" y2="77546"/>
                          <a14:foregroundMark x1="33592" y1="76620" x2="46512" y2="76852"/>
                          <a14:foregroundMark x1="34109" y1="76157" x2="31783" y2="76389"/>
                          <a14:foregroundMark x1="29199" y1="78704" x2="25840" y2="84028"/>
                          <a14:foregroundMark x1="48062" y1="90046" x2="47287" y2="99769"/>
                        </a14:backgroundRemoval>
                      </a14:imgEffect>
                      <a14:imgEffect>
                        <a14:saturation sat="200000"/>
                      </a14:imgEffect>
                    </a14:imgLayer>
                  </a14:imgProps>
                </a:ext>
                <a:ext uri="{28A0092B-C50C-407E-A947-70E740481C1C}">
                  <a14:useLocalDpi xmlns:a14="http://schemas.microsoft.com/office/drawing/2010/main" val="0"/>
                </a:ext>
              </a:extLst>
            </a:blip>
            <a:srcRect l="13390" t="75927" r="47335" b="-1"/>
            <a:stretch/>
          </p:blipFill>
          <p:spPr>
            <a:xfrm flipH="1">
              <a:off x="1714500" y="3622912"/>
              <a:ext cx="1447800" cy="990600"/>
            </a:xfrm>
            <a:prstGeom prst="rect">
              <a:avLst/>
            </a:prstGeom>
          </p:spPr>
        </p:pic>
      </p:grpSp>
      <p:pic>
        <p:nvPicPr>
          <p:cNvPr id="21" name="Picture 20">
            <a:extLst>
              <a:ext uri="{FF2B5EF4-FFF2-40B4-BE49-F238E27FC236}">
                <a16:creationId xmlns:a16="http://schemas.microsoft.com/office/drawing/2014/main" id="{6E9970F3-F643-42AD-BD8B-99FFBC511A80}"/>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6" b="30787" l="9561" r="87597">
                        <a14:foregroundMark x1="41344" y1="3009" x2="57623" y2="1157"/>
                        <a14:foregroundMark x1="57623" y1="1157" x2="64341" y2="1852"/>
                        <a14:foregroundMark x1="87597" y1="12731" x2="87597" y2="18981"/>
                        <a14:foregroundMark x1="72093" y1="28704" x2="17829" y2="30787"/>
                        <a14:foregroundMark x1="75711" y1="29398" x2="58398" y2="29861"/>
                        <a14:foregroundMark x1="42377" y1="1620" x2="55297" y2="926"/>
                        <a14:foregroundMark x1="55297" y1="926" x2="55814" y2="926"/>
                      </a14:backgroundRemoval>
                    </a14:imgEffect>
                  </a14:imgLayer>
                </a14:imgProps>
              </a:ext>
              <a:ext uri="{28A0092B-C50C-407E-A947-70E740481C1C}">
                <a14:useLocalDpi xmlns:a14="http://schemas.microsoft.com/office/drawing/2010/main" val="0"/>
              </a:ext>
            </a:extLst>
          </a:blip>
          <a:srcRect r="2843" b="70370"/>
          <a:stretch/>
        </p:blipFill>
        <p:spPr>
          <a:xfrm>
            <a:off x="94992" y="130748"/>
            <a:ext cx="4642083" cy="1580284"/>
          </a:xfrm>
          <a:prstGeom prst="rect">
            <a:avLst/>
          </a:prstGeom>
        </p:spPr>
      </p:pic>
      <p:sp>
        <p:nvSpPr>
          <p:cNvPr id="22" name="Isosceles Triangle 21">
            <a:extLst>
              <a:ext uri="{FF2B5EF4-FFF2-40B4-BE49-F238E27FC236}">
                <a16:creationId xmlns:a16="http://schemas.microsoft.com/office/drawing/2014/main" id="{D263F707-5A08-45C6-95BB-9752A001C717}"/>
              </a:ext>
            </a:extLst>
          </p:cNvPr>
          <p:cNvSpPr/>
          <p:nvPr/>
        </p:nvSpPr>
        <p:spPr>
          <a:xfrm>
            <a:off x="2304168" y="920890"/>
            <a:ext cx="297770" cy="27241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1F12CBF-1BDF-426E-AD1B-BBB14BF6E3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306" b="78241" l="1034" r="22481">
                        <a14:foregroundMark x1="9302" y1="27315" x2="19380" y2="31019"/>
                        <a14:foregroundMark x1="13953" y1="25231" x2="16796" y2="24537"/>
                        <a14:foregroundMark x1="22481" y1="30556" x2="22739" y2="31019"/>
                        <a14:foregroundMark x1="18605" y1="73611" x2="17991" y2="73370"/>
                        <a14:foregroundMark x1="19831" y1="75410" x2="19321" y2="75539"/>
                        <a14:foregroundMark x1="21447" y1="75000" x2="19907" y2="75391"/>
                        <a14:foregroundMark x1="1481" y1="66995" x2="1745" y2="66097"/>
                        <a14:backgroundMark x1="1550" y1="62963" x2="14987" y2="61574"/>
                        <a14:backgroundMark x1="14987" y1="61574" x2="16796" y2="69444"/>
                        <a14:backgroundMark x1="8010" y1="63194" x2="12145" y2="74074"/>
                        <a14:backgroundMark x1="12145" y1="74074" x2="14987" y2="71296"/>
                        <a14:backgroundMark x1="16537" y1="61574" x2="20413" y2="70602"/>
                        <a14:backgroundMark x1="17571" y1="72685" x2="5426" y2="69907"/>
                        <a14:backgroundMark x1="15504" y1="73611" x2="2326" y2="76620"/>
                        <a14:backgroundMark x1="2326" y1="76620" x2="3101" y2="68287"/>
                        <a14:backgroundMark x1="18088" y1="79398" x2="5426" y2="75000"/>
                        <a14:backgroundMark x1="5426" y1="75000" x2="2067" y2="72917"/>
                        <a14:backgroundMark x1="2326" y1="68981" x2="5168" y2="71528"/>
                        <a14:backgroundMark x1="3618" y1="68287" x2="1550" y2="70602"/>
                        <a14:backgroundMark x1="12920" y1="73380" x2="12920" y2="73380"/>
                        <a14:backgroundMark x1="18863" y1="72685" x2="18863" y2="72454"/>
                        <a14:backgroundMark x1="18346" y1="74537" x2="14212" y2="77083"/>
                        <a14:backgroundMark x1="16279" y1="74769" x2="15504" y2="71991"/>
                      </a14:backgroundRemoval>
                    </a14:imgEffect>
                    <a14:imgEffect>
                      <a14:saturation sat="200000"/>
                    </a14:imgEffect>
                  </a14:imgLayer>
                </a14:imgProps>
              </a:ext>
              <a:ext uri="{28A0092B-C50C-407E-A947-70E740481C1C}">
                <a14:useLocalDpi xmlns:a14="http://schemas.microsoft.com/office/drawing/2010/main" val="0"/>
              </a:ext>
            </a:extLst>
          </a:blip>
          <a:srcRect t="24074" r="75194" b="20370"/>
          <a:stretch/>
        </p:blipFill>
        <p:spPr>
          <a:xfrm flipH="1">
            <a:off x="3674977" y="1498351"/>
            <a:ext cx="1066647" cy="2666617"/>
          </a:xfrm>
          <a:prstGeom prst="rect">
            <a:avLst/>
          </a:prstGeom>
        </p:spPr>
      </p:pic>
      <p:pic>
        <p:nvPicPr>
          <p:cNvPr id="25" name="Picture 24">
            <a:extLst>
              <a:ext uri="{FF2B5EF4-FFF2-40B4-BE49-F238E27FC236}">
                <a16:creationId xmlns:a16="http://schemas.microsoft.com/office/drawing/2014/main" id="{1A65D3BB-EB74-4653-B824-664D6D4BAE55}"/>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745" y2="66097"/>
                        <a14:foregroundMark x1="9819" y1="64120" x2="9819" y2="64120"/>
                        <a14:foregroundMark x1="661" y1="58279" x2="517" y2="60648"/>
                        <a14:foregroundMark x1="1024" y1="52323" x2="966" y2="53280"/>
                        <a14:foregroundMark x1="517" y1="60648" x2="8786" y2="70602"/>
                        <a14:foregroundMark x1="8786" y1="70602" x2="23514" y2="70139"/>
                        <a14:foregroundMark x1="23514" y1="70139" x2="19638" y2="58102"/>
                        <a14:foregroundMark x1="17985" y1="57724" x2="15058" y2="57056"/>
                        <a14:foregroundMark x1="19638" y1="58102" x2="17993" y2="57726"/>
                        <a14:foregroundMark x1="4623" y1="59582" x2="775" y2="68981"/>
                        <a14:foregroundMark x1="775" y1="68981" x2="12145" y2="79630"/>
                        <a14:foregroundMark x1="12145" y1="79630" x2="16279" y2="69676"/>
                        <a14:foregroundMark x1="5359" y1="59179" x2="9044" y2="75463"/>
                        <a14:foregroundMark x1="9044" y1="75463" x2="22739" y2="75463"/>
                        <a14:foregroundMark x1="22739" y1="75463" x2="20672" y2="63194"/>
                        <a14:foregroundMark x1="20672" y1="63194" x2="6977" y2="61343"/>
                        <a14:foregroundMark x1="6977" y1="61343" x2="5943" y2="63657"/>
                        <a14:foregroundMark x1="13953" y1="59028" x2="12661" y2="71065"/>
                        <a14:foregroundMark x1="12661" y1="71065" x2="14470" y2="59028"/>
                        <a14:foregroundMark x1="14470" y1="59028" x2="6718" y2="61574"/>
                        <a14:foregroundMark x1="16279" y1="63426" x2="15762" y2="65509"/>
                        <a14:foregroundMark x1="18863" y1="67361" x2="19897" y2="69213"/>
                        <a14:foregroundMark x1="19897" y1="65509" x2="18346" y2="67361"/>
                        <a14:foregroundMark x1="4910" y1="59028" x2="11370" y2="59722"/>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flipH="1">
            <a:off x="3674977" y="2982270"/>
            <a:ext cx="1066648" cy="1155212"/>
          </a:xfrm>
          <a:prstGeom prst="rect">
            <a:avLst/>
          </a:prstGeom>
        </p:spPr>
      </p:pic>
      <p:pic>
        <p:nvPicPr>
          <p:cNvPr id="26" name="Picture 25">
            <a:extLst>
              <a:ext uri="{FF2B5EF4-FFF2-40B4-BE49-F238E27FC236}">
                <a16:creationId xmlns:a16="http://schemas.microsoft.com/office/drawing/2014/main" id="{46E3BD8D-AA91-4F8B-A98F-A2DDEA62CC2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29630" b="75926" l="20672" r="80620">
                        <a14:foregroundMark x1="26357" y1="29861" x2="68992" y2="34491"/>
                        <a14:foregroundMark x1="20930" y1="36806" x2="27390" y2="58796"/>
                        <a14:foregroundMark x1="22997" y1="35185" x2="26615" y2="40046"/>
                        <a14:foregroundMark x1="21964" y1="35417" x2="22997" y2="37731"/>
                        <a14:foregroundMark x1="54005" y1="35417" x2="41860" y2="33565"/>
                        <a14:foregroundMark x1="73902" y1="33102" x2="70284" y2="36343"/>
                        <a14:foregroundMark x1="75452" y1="35417" x2="78553" y2="47222"/>
                        <a14:foregroundMark x1="78553" y1="47222" x2="75194" y2="71296"/>
                        <a14:foregroundMark x1="75194" y1="71296" x2="59173" y2="74537"/>
                        <a14:foregroundMark x1="59173" y1="74537" x2="44961" y2="73380"/>
                        <a14:foregroundMark x1="28424" y1="69907" x2="31266" y2="71528"/>
                        <a14:foregroundMark x1="27390" y1="75000" x2="54522" y2="76157"/>
                        <a14:foregroundMark x1="54522" y1="76157" x2="68217" y2="75926"/>
                        <a14:foregroundMark x1="68217" y1="75926" x2="69767" y2="75000"/>
                        <a14:foregroundMark x1="80620" y1="41667" x2="80103" y2="50926"/>
                      </a14:backgroundRemoval>
                    </a14:imgEffect>
                    <a14:imgEffect>
                      <a14:saturation sat="200000"/>
                    </a14:imgEffect>
                  </a14:imgLayer>
                </a14:imgProps>
              </a:ext>
              <a:ext uri="{28A0092B-C50C-407E-A947-70E740481C1C}">
                <a14:useLocalDpi xmlns:a14="http://schemas.microsoft.com/office/drawing/2010/main" val="0"/>
              </a:ext>
            </a:extLst>
          </a:blip>
          <a:srcRect l="18605" t="26576" r="15246" b="23423"/>
          <a:stretch/>
        </p:blipFill>
        <p:spPr>
          <a:xfrm>
            <a:off x="1066800" y="1588897"/>
            <a:ext cx="3094221" cy="2485527"/>
          </a:xfrm>
          <a:prstGeom prst="rect">
            <a:avLst/>
          </a:prstGeom>
        </p:spPr>
      </p:pic>
      <p:pic>
        <p:nvPicPr>
          <p:cNvPr id="24" name="Picture 23">
            <a:extLst>
              <a:ext uri="{FF2B5EF4-FFF2-40B4-BE49-F238E27FC236}">
                <a16:creationId xmlns:a16="http://schemas.microsoft.com/office/drawing/2014/main" id="{2B1E9413-0A1A-4E8B-8DC8-890197ED211F}"/>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745" y2="66097"/>
                        <a14:foregroundMark x1="9819" y1="64120" x2="9819" y2="64120"/>
                        <a14:foregroundMark x1="661" y1="58279" x2="517" y2="60648"/>
                        <a14:foregroundMark x1="1024" y1="52323" x2="966" y2="53280"/>
                        <a14:foregroundMark x1="517" y1="60648" x2="8786" y2="70602"/>
                        <a14:foregroundMark x1="8786" y1="70602" x2="23514" y2="70139"/>
                        <a14:foregroundMark x1="23514" y1="70139" x2="19638" y2="58102"/>
                        <a14:foregroundMark x1="17985" y1="57724" x2="15058" y2="57056"/>
                        <a14:foregroundMark x1="19638" y1="58102" x2="17993" y2="57726"/>
                        <a14:foregroundMark x1="4623" y1="59582" x2="775" y2="68981"/>
                        <a14:foregroundMark x1="775" y1="68981" x2="12145" y2="79630"/>
                        <a14:foregroundMark x1="12145" y1="79630" x2="16279" y2="69676"/>
                        <a14:foregroundMark x1="5359" y1="59179" x2="9044" y2="75463"/>
                        <a14:foregroundMark x1="9044" y1="75463" x2="22739" y2="75463"/>
                        <a14:foregroundMark x1="22739" y1="75463" x2="20672" y2="63194"/>
                        <a14:foregroundMark x1="20672" y1="63194" x2="6977" y2="61343"/>
                        <a14:foregroundMark x1="6977" y1="61343" x2="5943" y2="63657"/>
                        <a14:foregroundMark x1="13953" y1="59028" x2="12661" y2="71065"/>
                        <a14:foregroundMark x1="12661" y1="71065" x2="14470" y2="59028"/>
                        <a14:foregroundMark x1="14470" y1="59028" x2="6718" y2="61574"/>
                        <a14:foregroundMark x1="16279" y1="63426" x2="15762" y2="65509"/>
                        <a14:foregroundMark x1="18863" y1="67361" x2="19897" y2="69213"/>
                        <a14:foregroundMark x1="19897" y1="65509" x2="18346" y2="67361"/>
                        <a14:foregroundMark x1="4910" y1="59028" x2="11370" y2="59722"/>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Removal>
                    </a14:imgEffect>
                    <a14:imgEffect>
                      <a14:saturation sat="200000"/>
                    </a14:imgEffect>
                  </a14:imgLayer>
                </a14:imgProps>
              </a:ext>
              <a:ext uri="{28A0092B-C50C-407E-A947-70E740481C1C}">
                <a14:useLocalDpi xmlns:a14="http://schemas.microsoft.com/office/drawing/2010/main" val="0"/>
              </a:ext>
            </a:extLst>
          </a:blip>
          <a:srcRect t="55097" r="75194" b="20370"/>
          <a:stretch/>
        </p:blipFill>
        <p:spPr>
          <a:xfrm>
            <a:off x="91772" y="2983117"/>
            <a:ext cx="1293441" cy="1365457"/>
          </a:xfrm>
          <a:prstGeom prst="rect">
            <a:avLst/>
          </a:prstGeom>
        </p:spPr>
      </p:pic>
      <p:pic>
        <p:nvPicPr>
          <p:cNvPr id="29" name="Track 062">
            <a:hlinkClick r:id="" action="ppaction://media"/>
            <a:extLst>
              <a:ext uri="{FF2B5EF4-FFF2-40B4-BE49-F238E27FC236}">
                <a16:creationId xmlns:a16="http://schemas.microsoft.com/office/drawing/2014/main" id="{4F22D54A-6005-403B-A9C8-0E3128721B5A}"/>
              </a:ext>
            </a:extLst>
          </p:cNvPr>
          <p:cNvPicPr>
            <a:picLocks noChangeAspect="1"/>
          </p:cNvPicPr>
          <p:nvPr>
            <a:audioFile r:link="rId1"/>
            <p:extLst>
              <p:ext uri="{DAA4B4D4-6D71-4841-9C94-3DE7FCFB9230}">
                <p14:media xmlns:p14="http://schemas.microsoft.com/office/powerpoint/2010/main" r:embed="rId2">
                  <p14:trim st="2244"/>
                </p14:media>
              </p:ext>
            </p:extLst>
          </p:nvPr>
        </p:nvPicPr>
        <p:blipFill>
          <a:blip r:embed="rId11"/>
          <a:stretch>
            <a:fillRect/>
          </a:stretch>
        </p:blipFill>
        <p:spPr>
          <a:xfrm>
            <a:off x="5867400" y="4484725"/>
            <a:ext cx="381000" cy="381000"/>
          </a:xfrm>
          <a:prstGeom prst="rect">
            <a:avLst/>
          </a:prstGeom>
        </p:spPr>
      </p:pic>
      <p:pic>
        <p:nvPicPr>
          <p:cNvPr id="38" name="Picture 37">
            <a:extLst>
              <a:ext uri="{FF2B5EF4-FFF2-40B4-BE49-F238E27FC236}">
                <a16:creationId xmlns:a16="http://schemas.microsoft.com/office/drawing/2014/main" id="{CDCE6F64-3586-4B46-9B5D-72BAF10F5D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881355" y="666750"/>
            <a:ext cx="5107767" cy="5274248"/>
          </a:xfrm>
          <a:prstGeom prst="rect">
            <a:avLst/>
          </a:prstGeom>
        </p:spPr>
      </p:pic>
      <p:pic>
        <p:nvPicPr>
          <p:cNvPr id="40" name="Picture 39">
            <a:extLst>
              <a:ext uri="{FF2B5EF4-FFF2-40B4-BE49-F238E27FC236}">
                <a16:creationId xmlns:a16="http://schemas.microsoft.com/office/drawing/2014/main" id="{A9F53C18-6D17-4BD8-BD86-FE9A9E0F7F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6216" y="2281054"/>
            <a:ext cx="4199272" cy="2827445"/>
          </a:xfrm>
          <a:prstGeom prst="rect">
            <a:avLst/>
          </a:prstGeom>
        </p:spPr>
      </p:pic>
    </p:spTree>
    <p:extLst>
      <p:ext uri="{BB962C8B-B14F-4D97-AF65-F5344CB8AC3E}">
        <p14:creationId xmlns:p14="http://schemas.microsoft.com/office/powerpoint/2010/main" val="417001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8" fill="hold"/>
                                        <p:tgtEl>
                                          <p:spTgt spid="2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6"/>
                                        </p:tgtEl>
                                        <p:attrNameLst>
                                          <p:attrName>r</p:attrName>
                                        </p:attrNameLst>
                                      </p:cBhvr>
                                    </p:animRot>
                                    <p:animRot by="-240000">
                                      <p:cBhvr>
                                        <p:cTn id="9" dur="200" fill="hold">
                                          <p:stCondLst>
                                            <p:cond delay="200"/>
                                          </p:stCondLst>
                                        </p:cTn>
                                        <p:tgtEl>
                                          <p:spTgt spid="26"/>
                                        </p:tgtEl>
                                        <p:attrNameLst>
                                          <p:attrName>r</p:attrName>
                                        </p:attrNameLst>
                                      </p:cBhvr>
                                    </p:animRot>
                                    <p:animRot by="240000">
                                      <p:cBhvr>
                                        <p:cTn id="10" dur="200" fill="hold">
                                          <p:stCondLst>
                                            <p:cond delay="400"/>
                                          </p:stCondLst>
                                        </p:cTn>
                                        <p:tgtEl>
                                          <p:spTgt spid="26"/>
                                        </p:tgtEl>
                                        <p:attrNameLst>
                                          <p:attrName>r</p:attrName>
                                        </p:attrNameLst>
                                      </p:cBhvr>
                                    </p:animRot>
                                    <p:animRot by="-240000">
                                      <p:cBhvr>
                                        <p:cTn id="11" dur="200" fill="hold">
                                          <p:stCondLst>
                                            <p:cond delay="600"/>
                                          </p:stCondLst>
                                        </p:cTn>
                                        <p:tgtEl>
                                          <p:spTgt spid="26"/>
                                        </p:tgtEl>
                                        <p:attrNameLst>
                                          <p:attrName>r</p:attrName>
                                        </p:attrNameLst>
                                      </p:cBhvr>
                                    </p:animRot>
                                    <p:animRot by="120000">
                                      <p:cBhvr>
                                        <p:cTn id="12" dur="200" fill="hold">
                                          <p:stCondLst>
                                            <p:cond delay="800"/>
                                          </p:stCondLst>
                                        </p:cTn>
                                        <p:tgtEl>
                                          <p:spTgt spid="26"/>
                                        </p:tgtEl>
                                        <p:attrNameLst>
                                          <p:attrName>r</p:attrName>
                                        </p:attrNameLst>
                                      </p:cBhvr>
                                    </p:animRot>
                                  </p:childTnLst>
                                </p:cTn>
                              </p:par>
                              <p:par>
                                <p:cTn id="13" presetID="42" presetClass="entr" presetSubtype="0" fill="hold" nodeType="withEffect">
                                  <p:stCondLst>
                                    <p:cond delay="103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3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1180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1180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42" presetClass="entr" presetSubtype="0" fill="hold" grpId="0" nodeType="withEffect">
                                  <p:stCondLst>
                                    <p:cond delay="135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32" presetClass="emph" presetSubtype="0" repeatCount="indefinite" fill="hold" grpId="1" nodeType="withEffect">
                                  <p:stCondLst>
                                    <p:cond delay="13500"/>
                                  </p:stCondLst>
                                  <p:childTnLst>
                                    <p:animRot by="120000">
                                      <p:cBhvr>
                                        <p:cTn id="41" dur="100" fill="hold">
                                          <p:stCondLst>
                                            <p:cond delay="0"/>
                                          </p:stCondLst>
                                        </p:cTn>
                                        <p:tgtEl>
                                          <p:spTgt spid="22"/>
                                        </p:tgtEl>
                                        <p:attrNameLst>
                                          <p:attrName>r</p:attrName>
                                        </p:attrNameLst>
                                      </p:cBhvr>
                                    </p:animRot>
                                    <p:animRot by="-240000">
                                      <p:cBhvr>
                                        <p:cTn id="42" dur="200" fill="hold">
                                          <p:stCondLst>
                                            <p:cond delay="200"/>
                                          </p:stCondLst>
                                        </p:cTn>
                                        <p:tgtEl>
                                          <p:spTgt spid="22"/>
                                        </p:tgtEl>
                                        <p:attrNameLst>
                                          <p:attrName>r</p:attrName>
                                        </p:attrNameLst>
                                      </p:cBhvr>
                                    </p:animRot>
                                    <p:animRot by="240000">
                                      <p:cBhvr>
                                        <p:cTn id="43" dur="200" fill="hold">
                                          <p:stCondLst>
                                            <p:cond delay="400"/>
                                          </p:stCondLst>
                                        </p:cTn>
                                        <p:tgtEl>
                                          <p:spTgt spid="22"/>
                                        </p:tgtEl>
                                        <p:attrNameLst>
                                          <p:attrName>r</p:attrName>
                                        </p:attrNameLst>
                                      </p:cBhvr>
                                    </p:animRot>
                                    <p:animRot by="-240000">
                                      <p:cBhvr>
                                        <p:cTn id="44" dur="200" fill="hold">
                                          <p:stCondLst>
                                            <p:cond delay="600"/>
                                          </p:stCondLst>
                                        </p:cTn>
                                        <p:tgtEl>
                                          <p:spTgt spid="22"/>
                                        </p:tgtEl>
                                        <p:attrNameLst>
                                          <p:attrName>r</p:attrName>
                                        </p:attrNameLst>
                                      </p:cBhvr>
                                    </p:animRot>
                                    <p:animRot by="120000">
                                      <p:cBhvr>
                                        <p:cTn id="45" dur="200" fill="hold">
                                          <p:stCondLst>
                                            <p:cond delay="800"/>
                                          </p:stCondLst>
                                        </p:cTn>
                                        <p:tgtEl>
                                          <p:spTgt spid="22"/>
                                        </p:tgtEl>
                                        <p:attrNameLst>
                                          <p:attrName>r</p:attrName>
                                        </p:attrNameLst>
                                      </p:cBhvr>
                                    </p:animRot>
                                  </p:childTnLst>
                                </p:cTn>
                              </p:par>
                              <p:par>
                                <p:cTn id="46" presetID="53" presetClass="entr" presetSubtype="16" fill="hold" nodeType="withEffect">
                                  <p:stCondLst>
                                    <p:cond delay="202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32" presetClass="emph" presetSubtype="0" repeatCount="indefinite" fill="hold" nodeType="withEffect">
                                  <p:stCondLst>
                                    <p:cond delay="20300"/>
                                  </p:stCondLst>
                                  <p:childTnLst>
                                    <p:animRot by="120000">
                                      <p:cBhvr>
                                        <p:cTn id="52" dur="100" fill="hold">
                                          <p:stCondLst>
                                            <p:cond delay="0"/>
                                          </p:stCondLst>
                                        </p:cTn>
                                        <p:tgtEl>
                                          <p:spTgt spid="21"/>
                                        </p:tgtEl>
                                        <p:attrNameLst>
                                          <p:attrName>r</p:attrName>
                                        </p:attrNameLst>
                                      </p:cBhvr>
                                    </p:animRot>
                                    <p:animRot by="-240000">
                                      <p:cBhvr>
                                        <p:cTn id="53" dur="200" fill="hold">
                                          <p:stCondLst>
                                            <p:cond delay="200"/>
                                          </p:stCondLst>
                                        </p:cTn>
                                        <p:tgtEl>
                                          <p:spTgt spid="21"/>
                                        </p:tgtEl>
                                        <p:attrNameLst>
                                          <p:attrName>r</p:attrName>
                                        </p:attrNameLst>
                                      </p:cBhvr>
                                    </p:animRot>
                                    <p:animRot by="240000">
                                      <p:cBhvr>
                                        <p:cTn id="54" dur="200" fill="hold">
                                          <p:stCondLst>
                                            <p:cond delay="400"/>
                                          </p:stCondLst>
                                        </p:cTn>
                                        <p:tgtEl>
                                          <p:spTgt spid="21"/>
                                        </p:tgtEl>
                                        <p:attrNameLst>
                                          <p:attrName>r</p:attrName>
                                        </p:attrNameLst>
                                      </p:cBhvr>
                                    </p:animRot>
                                    <p:animRot by="-240000">
                                      <p:cBhvr>
                                        <p:cTn id="55" dur="200" fill="hold">
                                          <p:stCondLst>
                                            <p:cond delay="600"/>
                                          </p:stCondLst>
                                        </p:cTn>
                                        <p:tgtEl>
                                          <p:spTgt spid="21"/>
                                        </p:tgtEl>
                                        <p:attrNameLst>
                                          <p:attrName>r</p:attrName>
                                        </p:attrNameLst>
                                      </p:cBhvr>
                                    </p:animRot>
                                    <p:animRot by="120000">
                                      <p:cBhvr>
                                        <p:cTn id="56" dur="200" fill="hold">
                                          <p:stCondLst>
                                            <p:cond delay="800"/>
                                          </p:stCondLst>
                                        </p:cTn>
                                        <p:tgtEl>
                                          <p:spTgt spid="21"/>
                                        </p:tgtEl>
                                        <p:attrNameLst>
                                          <p:attrName>r</p:attrName>
                                        </p:attrNameLst>
                                      </p:cBhvr>
                                    </p:animRot>
                                  </p:childTnLst>
                                </p:cTn>
                              </p:par>
                              <p:par>
                                <p:cTn id="57" presetID="31" presetClass="entr" presetSubtype="0" fill="hold" nodeType="withEffect">
                                  <p:stCondLst>
                                    <p:cond delay="23600"/>
                                  </p:stCondLst>
                                  <p:childTnLst>
                                    <p:set>
                                      <p:cBhvr>
                                        <p:cTn id="58" dur="1" fill="hold">
                                          <p:stCondLst>
                                            <p:cond delay="0"/>
                                          </p:stCondLst>
                                        </p:cTn>
                                        <p:tgtEl>
                                          <p:spTgt spid="19"/>
                                        </p:tgtEl>
                                        <p:attrNameLst>
                                          <p:attrName>style.visibility</p:attrName>
                                        </p:attrNameLst>
                                      </p:cBhvr>
                                      <p:to>
                                        <p:strVal val="visible"/>
                                      </p:to>
                                    </p:set>
                                    <p:anim calcmode="lin" valueType="num">
                                      <p:cBhvr>
                                        <p:cTn id="59" dur="1000" fill="hold"/>
                                        <p:tgtEl>
                                          <p:spTgt spid="19"/>
                                        </p:tgtEl>
                                        <p:attrNameLst>
                                          <p:attrName>ppt_w</p:attrName>
                                        </p:attrNameLst>
                                      </p:cBhvr>
                                      <p:tavLst>
                                        <p:tav tm="0">
                                          <p:val>
                                            <p:fltVal val="0"/>
                                          </p:val>
                                        </p:tav>
                                        <p:tav tm="100000">
                                          <p:val>
                                            <p:strVal val="#ppt_w"/>
                                          </p:val>
                                        </p:tav>
                                      </p:tavLst>
                                    </p:anim>
                                    <p:anim calcmode="lin" valueType="num">
                                      <p:cBhvr>
                                        <p:cTn id="60" dur="1000" fill="hold"/>
                                        <p:tgtEl>
                                          <p:spTgt spid="19"/>
                                        </p:tgtEl>
                                        <p:attrNameLst>
                                          <p:attrName>ppt_h</p:attrName>
                                        </p:attrNameLst>
                                      </p:cBhvr>
                                      <p:tavLst>
                                        <p:tav tm="0">
                                          <p:val>
                                            <p:fltVal val="0"/>
                                          </p:val>
                                        </p:tav>
                                        <p:tav tm="100000">
                                          <p:val>
                                            <p:strVal val="#ppt_h"/>
                                          </p:val>
                                        </p:tav>
                                      </p:tavLst>
                                    </p:anim>
                                    <p:anim calcmode="lin" valueType="num">
                                      <p:cBhvr>
                                        <p:cTn id="61" dur="1000" fill="hold"/>
                                        <p:tgtEl>
                                          <p:spTgt spid="19"/>
                                        </p:tgtEl>
                                        <p:attrNameLst>
                                          <p:attrName>style.rotation</p:attrName>
                                        </p:attrNameLst>
                                      </p:cBhvr>
                                      <p:tavLst>
                                        <p:tav tm="0">
                                          <p:val>
                                            <p:fltVal val="90"/>
                                          </p:val>
                                        </p:tav>
                                        <p:tav tm="100000">
                                          <p:val>
                                            <p:fltVal val="0"/>
                                          </p:val>
                                        </p:tav>
                                      </p:tavLst>
                                    </p:anim>
                                    <p:animEffect transition="in" filter="fade">
                                      <p:cBhvr>
                                        <p:cTn id="62" dur="1000"/>
                                        <p:tgtEl>
                                          <p:spTgt spid="19"/>
                                        </p:tgtEl>
                                      </p:cBhvr>
                                    </p:animEffect>
                                  </p:childTnLst>
                                </p:cTn>
                              </p:par>
                              <p:par>
                                <p:cTn id="63" presetID="32" presetClass="emph" presetSubtype="0" repeatCount="indefinite" fill="hold" nodeType="withEffect">
                                  <p:stCondLst>
                                    <p:cond delay="23600"/>
                                  </p:stCondLst>
                                  <p:childTnLst>
                                    <p:animRot by="120000">
                                      <p:cBhvr>
                                        <p:cTn id="64" dur="100" fill="hold">
                                          <p:stCondLst>
                                            <p:cond delay="0"/>
                                          </p:stCondLst>
                                        </p:cTn>
                                        <p:tgtEl>
                                          <p:spTgt spid="19"/>
                                        </p:tgtEl>
                                        <p:attrNameLst>
                                          <p:attrName>r</p:attrName>
                                        </p:attrNameLst>
                                      </p:cBhvr>
                                    </p:animRot>
                                    <p:animRot by="-240000">
                                      <p:cBhvr>
                                        <p:cTn id="65" dur="200" fill="hold">
                                          <p:stCondLst>
                                            <p:cond delay="200"/>
                                          </p:stCondLst>
                                        </p:cTn>
                                        <p:tgtEl>
                                          <p:spTgt spid="19"/>
                                        </p:tgtEl>
                                        <p:attrNameLst>
                                          <p:attrName>r</p:attrName>
                                        </p:attrNameLst>
                                      </p:cBhvr>
                                    </p:animRot>
                                    <p:animRot by="240000">
                                      <p:cBhvr>
                                        <p:cTn id="66" dur="200" fill="hold">
                                          <p:stCondLst>
                                            <p:cond delay="400"/>
                                          </p:stCondLst>
                                        </p:cTn>
                                        <p:tgtEl>
                                          <p:spTgt spid="19"/>
                                        </p:tgtEl>
                                        <p:attrNameLst>
                                          <p:attrName>r</p:attrName>
                                        </p:attrNameLst>
                                      </p:cBhvr>
                                    </p:animRot>
                                    <p:animRot by="-240000">
                                      <p:cBhvr>
                                        <p:cTn id="67" dur="200" fill="hold">
                                          <p:stCondLst>
                                            <p:cond delay="600"/>
                                          </p:stCondLst>
                                        </p:cTn>
                                        <p:tgtEl>
                                          <p:spTgt spid="19"/>
                                        </p:tgtEl>
                                        <p:attrNameLst>
                                          <p:attrName>r</p:attrName>
                                        </p:attrNameLst>
                                      </p:cBhvr>
                                    </p:animRot>
                                    <p:animRot by="120000">
                                      <p:cBhvr>
                                        <p:cTn id="68" dur="200" fill="hold">
                                          <p:stCondLst>
                                            <p:cond delay="800"/>
                                          </p:stCondLst>
                                        </p:cTn>
                                        <p:tgtEl>
                                          <p:spTgt spid="19"/>
                                        </p:tgtEl>
                                        <p:attrNameLst>
                                          <p:attrName>r</p:attrName>
                                        </p:attrNameLst>
                                      </p:cBhvr>
                                    </p:animRot>
                                  </p:childTnLst>
                                </p:cTn>
                              </p:par>
                              <p:par>
                                <p:cTn id="69" presetID="53" presetClass="entr" presetSubtype="16" fill="hold" nodeType="withEffect">
                                  <p:stCondLst>
                                    <p:cond delay="28200"/>
                                  </p:stCondLst>
                                  <p:childTnLst>
                                    <p:set>
                                      <p:cBhvr>
                                        <p:cTn id="70" dur="1" fill="hold">
                                          <p:stCondLst>
                                            <p:cond delay="0"/>
                                          </p:stCondLst>
                                        </p:cTn>
                                        <p:tgtEl>
                                          <p:spTgt spid="27"/>
                                        </p:tgtEl>
                                        <p:attrNameLst>
                                          <p:attrName>style.visibility</p:attrName>
                                        </p:attrNameLst>
                                      </p:cBhvr>
                                      <p:to>
                                        <p:strVal val="visible"/>
                                      </p:to>
                                    </p:set>
                                    <p:anim calcmode="lin" valueType="num">
                                      <p:cBhvr>
                                        <p:cTn id="71" dur="900" fill="hold"/>
                                        <p:tgtEl>
                                          <p:spTgt spid="27"/>
                                        </p:tgtEl>
                                        <p:attrNameLst>
                                          <p:attrName>ppt_w</p:attrName>
                                        </p:attrNameLst>
                                      </p:cBhvr>
                                      <p:tavLst>
                                        <p:tav tm="0">
                                          <p:val>
                                            <p:fltVal val="0"/>
                                          </p:val>
                                        </p:tav>
                                        <p:tav tm="100000">
                                          <p:val>
                                            <p:strVal val="#ppt_w"/>
                                          </p:val>
                                        </p:tav>
                                      </p:tavLst>
                                    </p:anim>
                                    <p:anim calcmode="lin" valueType="num">
                                      <p:cBhvr>
                                        <p:cTn id="72" dur="900" fill="hold"/>
                                        <p:tgtEl>
                                          <p:spTgt spid="27"/>
                                        </p:tgtEl>
                                        <p:attrNameLst>
                                          <p:attrName>ppt_h</p:attrName>
                                        </p:attrNameLst>
                                      </p:cBhvr>
                                      <p:tavLst>
                                        <p:tav tm="0">
                                          <p:val>
                                            <p:fltVal val="0"/>
                                          </p:val>
                                        </p:tav>
                                        <p:tav tm="100000">
                                          <p:val>
                                            <p:strVal val="#ppt_h"/>
                                          </p:val>
                                        </p:tav>
                                      </p:tavLst>
                                    </p:anim>
                                    <p:animEffect transition="in" filter="fade">
                                      <p:cBhvr>
                                        <p:cTn id="73" dur="900"/>
                                        <p:tgtEl>
                                          <p:spTgt spid="27"/>
                                        </p:tgtEl>
                                      </p:cBhvr>
                                    </p:animEffect>
                                  </p:childTnLst>
                                </p:cTn>
                              </p:par>
                              <p:par>
                                <p:cTn id="74" presetID="42" presetClass="entr" presetSubtype="0" fill="hold" nodeType="withEffect">
                                  <p:stCondLst>
                                    <p:cond delay="2820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2820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par>
                                <p:cTn id="85" presetID="42" presetClass="entr" presetSubtype="0" fill="hold" nodeType="withEffect">
                                  <p:stCondLst>
                                    <p:cond delay="3140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3140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8" presetClass="emph" presetSubtype="0" repeatCount="3000" fill="hold" nodeType="withEffect">
                                  <p:stCondLst>
                                    <p:cond delay="31400"/>
                                  </p:stCondLst>
                                  <p:childTnLst>
                                    <p:animRot by="21600000">
                                      <p:cBhvr>
                                        <p:cTn id="96" dur="2000" fill="hold"/>
                                        <p:tgtEl>
                                          <p:spTgt spid="25"/>
                                        </p:tgtEl>
                                        <p:attrNameLst>
                                          <p:attrName>r</p:attrName>
                                        </p:attrNameLst>
                                      </p:cBhvr>
                                    </p:animRot>
                                  </p:childTnLst>
                                </p:cTn>
                              </p:par>
                              <p:par>
                                <p:cTn id="97" presetID="8" presetClass="emph" presetSubtype="0" repeatCount="3000" fill="hold" nodeType="withEffect">
                                  <p:stCondLst>
                                    <p:cond delay="31400"/>
                                  </p:stCondLst>
                                  <p:childTnLst>
                                    <p:animRot by="21600000">
                                      <p:cBhvr>
                                        <p:cTn id="98"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rack 061">
            <a:hlinkClick r:id="" action="ppaction://media"/>
            <a:extLst>
              <a:ext uri="{FF2B5EF4-FFF2-40B4-BE49-F238E27FC236}">
                <a16:creationId xmlns:a16="http://schemas.microsoft.com/office/drawing/2014/main" id="{BD08E7A4-7B71-4BA0-BB8D-AF050E0480E1}"/>
              </a:ext>
            </a:extLst>
          </p:cNvPr>
          <p:cNvPicPr>
            <a:picLocks noChangeAspect="1"/>
          </p:cNvPicPr>
          <p:nvPr>
            <a:audioFile r:link="rId1"/>
            <p:extLst>
              <p:ext uri="{DAA4B4D4-6D71-4841-9C94-3DE7FCFB9230}">
                <p14:media xmlns:p14="http://schemas.microsoft.com/office/powerpoint/2010/main" r:embed="rId2">
                  <p14:trim st="19900" end="41167.0625"/>
                </p14:media>
              </p:ext>
            </p:extLst>
          </p:nvPr>
        </p:nvPicPr>
        <p:blipFill>
          <a:blip r:embed="rId7"/>
          <a:stretch>
            <a:fillRect/>
          </a:stretch>
        </p:blipFill>
        <p:spPr>
          <a:xfrm>
            <a:off x="5564394" y="4460068"/>
            <a:ext cx="344873" cy="344873"/>
          </a:xfrm>
          <a:prstGeom prst="rect">
            <a:avLst/>
          </a:prstGeom>
        </p:spPr>
      </p:pic>
      <p:pic>
        <p:nvPicPr>
          <p:cNvPr id="29" name="Track 061">
            <a:hlinkClick r:id="" action="ppaction://media"/>
            <a:extLst>
              <a:ext uri="{FF2B5EF4-FFF2-40B4-BE49-F238E27FC236}">
                <a16:creationId xmlns:a16="http://schemas.microsoft.com/office/drawing/2014/main" id="{42FD9501-5D80-4EAD-B83C-E891FD4E7C61}"/>
              </a:ext>
            </a:extLst>
          </p:cNvPr>
          <p:cNvPicPr>
            <a:picLocks noChangeAspect="1"/>
          </p:cNvPicPr>
          <p:nvPr>
            <a:audioFile r:link="rId1"/>
            <p:extLst>
              <p:ext uri="{DAA4B4D4-6D71-4841-9C94-3DE7FCFB9230}">
                <p14:media xmlns:p14="http://schemas.microsoft.com/office/powerpoint/2010/main" r:embed="rId2">
                  <p14:trim st="8336" end="51552.0625"/>
                </p14:media>
              </p:ext>
            </p:extLst>
          </p:nvPr>
        </p:nvPicPr>
        <p:blipFill>
          <a:blip r:embed="rId7"/>
          <a:stretch>
            <a:fillRect/>
          </a:stretch>
        </p:blipFill>
        <p:spPr>
          <a:xfrm>
            <a:off x="5972599" y="4639567"/>
            <a:ext cx="344873" cy="344873"/>
          </a:xfrm>
          <a:prstGeom prst="rect">
            <a:avLst/>
          </a:prstGeom>
        </p:spPr>
      </p:pic>
      <p:pic>
        <p:nvPicPr>
          <p:cNvPr id="28" name="Track 061">
            <a:hlinkClick r:id="" action="ppaction://media"/>
            <a:extLst>
              <a:ext uri="{FF2B5EF4-FFF2-40B4-BE49-F238E27FC236}">
                <a16:creationId xmlns:a16="http://schemas.microsoft.com/office/drawing/2014/main" id="{D8750162-CE10-4A9B-B5E8-2C59D7B19552}"/>
              </a:ext>
            </a:extLst>
          </p:cNvPr>
          <p:cNvPicPr>
            <a:picLocks noChangeAspect="1"/>
          </p:cNvPicPr>
          <p:nvPr>
            <a:audioFile r:link="rId1"/>
            <p:extLst>
              <p:ext uri="{DAA4B4D4-6D71-4841-9C94-3DE7FCFB9230}">
                <p14:media xmlns:p14="http://schemas.microsoft.com/office/powerpoint/2010/main" r:embed="rId2">
                  <p14:trim st="5518" end="55110.0625"/>
                </p14:media>
              </p:ext>
            </p:extLst>
          </p:nvPr>
        </p:nvPicPr>
        <p:blipFill>
          <a:blip r:embed="rId7"/>
          <a:stretch>
            <a:fillRect/>
          </a:stretch>
        </p:blipFill>
        <p:spPr>
          <a:xfrm>
            <a:off x="5917101" y="4488475"/>
            <a:ext cx="344873" cy="344873"/>
          </a:xfrm>
          <a:prstGeom prst="rect">
            <a:avLst/>
          </a:prstGeom>
        </p:spPr>
      </p:pic>
      <p:pic>
        <p:nvPicPr>
          <p:cNvPr id="30" name="Track 061">
            <a:hlinkClick r:id="" action="ppaction://media"/>
            <a:extLst>
              <a:ext uri="{FF2B5EF4-FFF2-40B4-BE49-F238E27FC236}">
                <a16:creationId xmlns:a16="http://schemas.microsoft.com/office/drawing/2014/main" id="{75898155-BC15-47C6-A594-E61F2AEF1099}"/>
              </a:ext>
            </a:extLst>
          </p:cNvPr>
          <p:cNvPicPr>
            <a:picLocks noChangeAspect="1"/>
          </p:cNvPicPr>
          <p:nvPr>
            <a:audioFile r:link="rId1"/>
            <p:extLst>
              <p:ext uri="{DAA4B4D4-6D71-4841-9C94-3DE7FCFB9230}">
                <p14:media xmlns:p14="http://schemas.microsoft.com/office/powerpoint/2010/main" r:embed="rId2">
                  <p14:trim st="11598" end="49030.0625"/>
                </p14:media>
              </p:ext>
            </p:extLst>
          </p:nvPr>
        </p:nvPicPr>
        <p:blipFill>
          <a:blip r:embed="rId7"/>
          <a:stretch>
            <a:fillRect/>
          </a:stretch>
        </p:blipFill>
        <p:spPr>
          <a:xfrm>
            <a:off x="5840898" y="4460069"/>
            <a:ext cx="344873" cy="344873"/>
          </a:xfrm>
          <a:prstGeom prst="rect">
            <a:avLst/>
          </a:prstGeom>
        </p:spPr>
      </p:pic>
      <p:pic>
        <p:nvPicPr>
          <p:cNvPr id="31" name="Track 061">
            <a:hlinkClick r:id="" action="ppaction://media"/>
            <a:extLst>
              <a:ext uri="{FF2B5EF4-FFF2-40B4-BE49-F238E27FC236}">
                <a16:creationId xmlns:a16="http://schemas.microsoft.com/office/drawing/2014/main" id="{C90E1B95-76E0-4C28-8E00-19AA5A36DD4B}"/>
              </a:ext>
            </a:extLst>
          </p:cNvPr>
          <p:cNvPicPr>
            <a:picLocks noChangeAspect="1"/>
          </p:cNvPicPr>
          <p:nvPr>
            <a:audioFile r:link="rId1"/>
            <p:extLst>
              <p:ext uri="{DAA4B4D4-6D71-4841-9C94-3DE7FCFB9230}">
                <p14:media xmlns:p14="http://schemas.microsoft.com/office/powerpoint/2010/main" r:embed="rId2">
                  <p14:trim st="14122" end="46360.0625"/>
                </p14:media>
              </p:ext>
            </p:extLst>
          </p:nvPr>
        </p:nvPicPr>
        <p:blipFill>
          <a:blip r:embed="rId7"/>
          <a:stretch>
            <a:fillRect/>
          </a:stretch>
        </p:blipFill>
        <p:spPr>
          <a:xfrm>
            <a:off x="5908986" y="4496161"/>
            <a:ext cx="344873" cy="344873"/>
          </a:xfrm>
          <a:prstGeom prst="rect">
            <a:avLst/>
          </a:prstGeom>
        </p:spPr>
      </p:pic>
      <p:pic>
        <p:nvPicPr>
          <p:cNvPr id="32" name="Track 061">
            <a:hlinkClick r:id="" action="ppaction://media"/>
            <a:extLst>
              <a:ext uri="{FF2B5EF4-FFF2-40B4-BE49-F238E27FC236}">
                <a16:creationId xmlns:a16="http://schemas.microsoft.com/office/drawing/2014/main" id="{4F125715-04C4-42C4-8FA2-6EDAA05390EA}"/>
              </a:ext>
            </a:extLst>
          </p:cNvPr>
          <p:cNvPicPr>
            <a:picLocks noChangeAspect="1"/>
          </p:cNvPicPr>
          <p:nvPr>
            <a:audioFile r:link="rId1"/>
            <p:extLst>
              <p:ext uri="{DAA4B4D4-6D71-4841-9C94-3DE7FCFB9230}">
                <p14:media xmlns:p14="http://schemas.microsoft.com/office/powerpoint/2010/main" r:embed="rId2">
                  <p14:trim st="16797" end="43681.0625"/>
                </p14:media>
              </p:ext>
            </p:extLst>
          </p:nvPr>
        </p:nvPicPr>
        <p:blipFill>
          <a:blip r:embed="rId7"/>
          <a:stretch>
            <a:fillRect/>
          </a:stretch>
        </p:blipFill>
        <p:spPr>
          <a:xfrm>
            <a:off x="5899219" y="4513583"/>
            <a:ext cx="344873" cy="344873"/>
          </a:xfrm>
          <a:prstGeom prst="rect">
            <a:avLst/>
          </a:prstGeom>
        </p:spPr>
      </p:pic>
      <p:pic>
        <p:nvPicPr>
          <p:cNvPr id="2" name="Picture 1">
            <a:extLst>
              <a:ext uri="{FF2B5EF4-FFF2-40B4-BE49-F238E27FC236}">
                <a16:creationId xmlns:a16="http://schemas.microsoft.com/office/drawing/2014/main" id="{5A8884A1-D3EB-47E2-AAD7-F44632EEC87E}"/>
              </a:ext>
            </a:extLst>
          </p:cNvPr>
          <p:cNvPicPr>
            <a:picLocks noChangeAspect="1"/>
          </p:cNvPicPr>
          <p:nvPr/>
        </p:nvPicPr>
        <p:blipFill>
          <a:blip r:embed="rId8"/>
          <a:stretch>
            <a:fillRect/>
          </a:stretch>
        </p:blipFill>
        <p:spPr>
          <a:xfrm>
            <a:off x="76200" y="130653"/>
            <a:ext cx="6431280" cy="4882193"/>
          </a:xfrm>
          <a:prstGeom prst="rect">
            <a:avLst/>
          </a:prstGeom>
          <a:ln>
            <a:noFill/>
          </a:ln>
          <a:effectLst>
            <a:softEdge rad="112500"/>
          </a:effectLst>
        </p:spPr>
      </p:pic>
      <p:pic>
        <p:nvPicPr>
          <p:cNvPr id="3" name="Picture 2">
            <a:extLst>
              <a:ext uri="{FF2B5EF4-FFF2-40B4-BE49-F238E27FC236}">
                <a16:creationId xmlns:a16="http://schemas.microsoft.com/office/drawing/2014/main" id="{8E237AE5-0B89-49ED-BF58-D7B74A62E9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609" b="92391" l="9016" r="88525">
                        <a14:foregroundMark x1="45082" y1="7609" x2="38525" y2="19565"/>
                        <a14:foregroundMark x1="39344" y1="92391" x2="31148" y2="73913"/>
                        <a14:foregroundMark x1="68033" y1="76087" x2="45082" y2="70652"/>
                      </a14:backgroundRemoval>
                    </a14:imgEffect>
                  </a14:imgLayer>
                </a14:imgProps>
              </a:ext>
            </a:extLst>
          </a:blip>
          <a:stretch>
            <a:fillRect/>
          </a:stretch>
        </p:blipFill>
        <p:spPr>
          <a:xfrm>
            <a:off x="6808632" y="471784"/>
            <a:ext cx="1999591" cy="1507889"/>
          </a:xfrm>
          <a:prstGeom prst="rect">
            <a:avLst/>
          </a:prstGeom>
        </p:spPr>
      </p:pic>
      <p:pic>
        <p:nvPicPr>
          <p:cNvPr id="4" name="Picture 3">
            <a:extLst>
              <a:ext uri="{FF2B5EF4-FFF2-40B4-BE49-F238E27FC236}">
                <a16:creationId xmlns:a16="http://schemas.microsoft.com/office/drawing/2014/main" id="{F54EF4E1-8078-493D-AA1D-46CAB710F61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672252" y="2484809"/>
            <a:ext cx="1239266" cy="1133475"/>
          </a:xfrm>
          <a:prstGeom prst="rect">
            <a:avLst/>
          </a:prstGeom>
        </p:spPr>
      </p:pic>
      <p:pic>
        <p:nvPicPr>
          <p:cNvPr id="5" name="Picture 4">
            <a:extLst>
              <a:ext uri="{FF2B5EF4-FFF2-40B4-BE49-F238E27FC236}">
                <a16:creationId xmlns:a16="http://schemas.microsoft.com/office/drawing/2014/main" id="{49791772-6AD4-4711-8DA9-7E28C7A30BF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385560" y="3618284"/>
            <a:ext cx="1371600" cy="1087066"/>
          </a:xfrm>
          <a:prstGeom prst="rect">
            <a:avLst/>
          </a:prstGeom>
        </p:spPr>
      </p:pic>
      <p:pic>
        <p:nvPicPr>
          <p:cNvPr id="6" name="Picture 5">
            <a:extLst>
              <a:ext uri="{FF2B5EF4-FFF2-40B4-BE49-F238E27FC236}">
                <a16:creationId xmlns:a16="http://schemas.microsoft.com/office/drawing/2014/main" id="{A5180171-B026-4242-97BA-FDDF8087F05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507480" y="2221838"/>
            <a:ext cx="1409700" cy="1270025"/>
          </a:xfrm>
          <a:prstGeom prst="rect">
            <a:avLst/>
          </a:prstGeom>
        </p:spPr>
      </p:pic>
      <p:pic>
        <p:nvPicPr>
          <p:cNvPr id="8" name="Picture 7">
            <a:extLst>
              <a:ext uri="{FF2B5EF4-FFF2-40B4-BE49-F238E27FC236}">
                <a16:creationId xmlns:a16="http://schemas.microsoft.com/office/drawing/2014/main" id="{9340981D-3136-4D4B-9C4F-E88DCDB4057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64583" y1="59664" x2="31250" y2="72269"/>
                        <a14:foregroundMark x1="31250" y1="72269" x2="20139" y2="72269"/>
                      </a14:backgroundRemoval>
                    </a14:imgEffect>
                  </a14:imgLayer>
                </a14:imgProps>
              </a:ext>
            </a:extLst>
          </a:blip>
          <a:stretch>
            <a:fillRect/>
          </a:stretch>
        </p:blipFill>
        <p:spPr>
          <a:xfrm>
            <a:off x="7808428" y="3538241"/>
            <a:ext cx="1371600" cy="1133475"/>
          </a:xfrm>
          <a:prstGeom prst="rect">
            <a:avLst/>
          </a:prstGeom>
        </p:spPr>
      </p:pic>
      <p:pic>
        <p:nvPicPr>
          <p:cNvPr id="9" name="Picture 8">
            <a:extLst>
              <a:ext uri="{FF2B5EF4-FFF2-40B4-BE49-F238E27FC236}">
                <a16:creationId xmlns:a16="http://schemas.microsoft.com/office/drawing/2014/main" id="{46BA0848-326F-4389-A720-00274220AFB3}"/>
              </a:ext>
            </a:extLst>
          </p:cNvPr>
          <p:cNvPicPr>
            <a:picLocks noChangeAspect="1"/>
          </p:cNvPicPr>
          <p:nvPr/>
        </p:nvPicPr>
        <p:blipFill rotWithShape="1">
          <a:blip r:embed="rId19"/>
          <a:srcRect l="30000" t="50000" r="62500" b="42593"/>
          <a:stretch/>
        </p:blipFill>
        <p:spPr>
          <a:xfrm>
            <a:off x="5444319" y="3790950"/>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F7A0387-A5C5-4845-8CEF-CB5DB6107D9D}"/>
              </a:ext>
            </a:extLst>
          </p:cNvPr>
          <p:cNvPicPr>
            <a:picLocks noChangeAspect="1"/>
          </p:cNvPicPr>
          <p:nvPr/>
        </p:nvPicPr>
        <p:blipFill rotWithShape="1">
          <a:blip r:embed="rId19"/>
          <a:srcRect l="37500" t="49767" r="55000" b="42826"/>
          <a:stretch/>
        </p:blipFill>
        <p:spPr>
          <a:xfrm>
            <a:off x="2514600" y="2205063"/>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151441C4-6B1C-42E0-B9C8-F129A0A3AEF4}"/>
              </a:ext>
            </a:extLst>
          </p:cNvPr>
          <p:cNvPicPr>
            <a:picLocks noChangeAspect="1"/>
          </p:cNvPicPr>
          <p:nvPr/>
        </p:nvPicPr>
        <p:blipFill rotWithShape="1">
          <a:blip r:embed="rId19"/>
          <a:srcRect l="52468" t="49980" r="40032" b="42613"/>
          <a:stretch/>
        </p:blipFill>
        <p:spPr>
          <a:xfrm>
            <a:off x="2438400" y="3351584"/>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4E86DDF2-DC19-4E6A-9CA7-DA26C2659FA5}"/>
              </a:ext>
            </a:extLst>
          </p:cNvPr>
          <p:cNvPicPr>
            <a:picLocks noChangeAspect="1"/>
          </p:cNvPicPr>
          <p:nvPr/>
        </p:nvPicPr>
        <p:blipFill rotWithShape="1">
          <a:blip r:embed="rId19"/>
          <a:srcRect l="39850" t="57079" r="52650" b="35514"/>
          <a:stretch/>
        </p:blipFill>
        <p:spPr>
          <a:xfrm>
            <a:off x="227008" y="3554803"/>
            <a:ext cx="10466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3B7549A-3123-43CE-80C0-66C734620733}"/>
              </a:ext>
            </a:extLst>
          </p:cNvPr>
          <p:cNvPicPr>
            <a:picLocks noChangeAspect="1"/>
          </p:cNvPicPr>
          <p:nvPr/>
        </p:nvPicPr>
        <p:blipFill rotWithShape="1">
          <a:blip r:embed="rId19"/>
          <a:srcRect l="31000" t="58053" r="61500" b="34540"/>
          <a:stretch/>
        </p:blipFill>
        <p:spPr>
          <a:xfrm>
            <a:off x="609600" y="4134703"/>
            <a:ext cx="114300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DC534A1C-B271-4C21-8096-0572F91C8E9E}"/>
              </a:ext>
            </a:extLst>
          </p:cNvPr>
          <p:cNvPicPr>
            <a:picLocks noChangeAspect="1"/>
          </p:cNvPicPr>
          <p:nvPr/>
        </p:nvPicPr>
        <p:blipFill rotWithShape="1">
          <a:blip r:embed="rId19"/>
          <a:srcRect l="45060" t="49745" r="47440" b="42848"/>
          <a:stretch/>
        </p:blipFill>
        <p:spPr>
          <a:xfrm>
            <a:off x="4015740" y="4401403"/>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Arrow Connector 21">
            <a:extLst>
              <a:ext uri="{FF2B5EF4-FFF2-40B4-BE49-F238E27FC236}">
                <a16:creationId xmlns:a16="http://schemas.microsoft.com/office/drawing/2014/main" id="{D9342FA5-1F45-4A51-B4CC-7CC1C19CF29B}"/>
              </a:ext>
            </a:extLst>
          </p:cNvPr>
          <p:cNvCxnSpPr>
            <a:cxnSpLocks/>
          </p:cNvCxnSpPr>
          <p:nvPr/>
        </p:nvCxnSpPr>
        <p:spPr>
          <a:xfrm flipH="1" flipV="1">
            <a:off x="7672252" y="1585184"/>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B7A35C-87F0-428A-8F63-419CFCAB07E3}"/>
              </a:ext>
            </a:extLst>
          </p:cNvPr>
          <p:cNvCxnSpPr>
            <a:cxnSpLocks/>
          </p:cNvCxnSpPr>
          <p:nvPr/>
        </p:nvCxnSpPr>
        <p:spPr>
          <a:xfrm flipH="1" flipV="1">
            <a:off x="8231138" y="1362762"/>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2A8B81C-36ED-46CA-B7DA-037A8A80811F}"/>
              </a:ext>
            </a:extLst>
          </p:cNvPr>
          <p:cNvCxnSpPr>
            <a:cxnSpLocks/>
          </p:cNvCxnSpPr>
          <p:nvPr/>
        </p:nvCxnSpPr>
        <p:spPr>
          <a:xfrm flipH="1" flipV="1">
            <a:off x="7405952" y="2997206"/>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B6D5C3-22CD-4235-BFAC-5241EB30D9A1}"/>
              </a:ext>
            </a:extLst>
          </p:cNvPr>
          <p:cNvCxnSpPr>
            <a:cxnSpLocks/>
          </p:cNvCxnSpPr>
          <p:nvPr/>
        </p:nvCxnSpPr>
        <p:spPr>
          <a:xfrm flipH="1" flipV="1">
            <a:off x="8505416" y="2964145"/>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6B380D-6C1D-434B-B5B1-FE3778937E83}"/>
              </a:ext>
            </a:extLst>
          </p:cNvPr>
          <p:cNvCxnSpPr>
            <a:cxnSpLocks/>
          </p:cNvCxnSpPr>
          <p:nvPr/>
        </p:nvCxnSpPr>
        <p:spPr>
          <a:xfrm flipH="1" flipV="1">
            <a:off x="7275646" y="4229086"/>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DB6336-8EDA-448B-B5CF-CBF53BBC6803}"/>
              </a:ext>
            </a:extLst>
          </p:cNvPr>
          <p:cNvCxnSpPr>
            <a:cxnSpLocks/>
          </p:cNvCxnSpPr>
          <p:nvPr/>
        </p:nvCxnSpPr>
        <p:spPr>
          <a:xfrm flipH="1" flipV="1">
            <a:off x="8516455" y="4401403"/>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6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ammer.wav"/>
                                        </p:tgtEl>
                                      </p:cMediaNode>
                                    </p:audio>
                                  </p:subTnLst>
                                </p:cTn>
                              </p:par>
                              <p:par>
                                <p:cTn id="10" presetID="1" presetClass="mediacall" presetSubtype="0" fill="hold" nodeType="withEffect">
                                  <p:stCondLst>
                                    <p:cond delay="0"/>
                                  </p:stCondLst>
                                  <p:childTnLst>
                                    <p:cmd type="call" cmd="playFrom(0.0)">
                                      <p:cBhvr>
                                        <p:cTn id="11" dur="1235" fill="hold"/>
                                        <p:tgtEl>
                                          <p:spTgt spid="3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19" presetID="1" presetClass="mediacall" presetSubtype="0" fill="hold" nodeType="withEffect">
                                  <p:stCondLst>
                                    <p:cond delay="0"/>
                                  </p:stCondLst>
                                  <p:childTnLst>
                                    <p:cmd type="call" cmd="playFrom(0.0)">
                                      <p:cBhvr>
                                        <p:cTn id="20" dur="1824" fill="hold"/>
                                        <p:tgtEl>
                                          <p:spTgt spid="32"/>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hammer.wav"/>
                                        </p:tgtEl>
                                      </p:cMediaNode>
                                    </p:audio>
                                  </p:subTnLst>
                                </p:cTn>
                              </p:par>
                              <p:par>
                                <p:cTn id="28" presetID="1" presetClass="mediacall" presetSubtype="0" fill="hold" nodeType="withEffect">
                                  <p:stCondLst>
                                    <p:cond delay="0"/>
                                  </p:stCondLst>
                                  <p:childTnLst>
                                    <p:cmd type="call" cmd="playFrom(0.0)">
                                      <p:cBhvr>
                                        <p:cTn id="29" dur="1674"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hammer.wav"/>
                                        </p:tgtEl>
                                      </p:cMediaNode>
                                    </p:audio>
                                  </p:subTnLst>
                                </p:cTn>
                              </p:par>
                              <p:par>
                                <p:cTn id="37" presetID="1" presetClass="mediacall" presetSubtype="0" fill="hold" nodeType="withEffect">
                                  <p:stCondLst>
                                    <p:cond delay="0"/>
                                  </p:stCondLst>
                                  <p:childTnLst>
                                    <p:cmd type="call" cmd="playFrom(0.0)">
                                      <p:cBhvr>
                                        <p:cTn id="38" dur="2414" fill="hold"/>
                                        <p:tgtEl>
                                          <p:spTgt spid="29"/>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hammer.wav"/>
                                        </p:tgtEl>
                                      </p:cMediaNode>
                                    </p:audio>
                                  </p:subTnLst>
                                </p:cTn>
                              </p:par>
                              <p:par>
                                <p:cTn id="46" presetID="1" presetClass="mediacall" presetSubtype="0" fill="hold" nodeType="withEffect">
                                  <p:stCondLst>
                                    <p:cond delay="0"/>
                                  </p:stCondLst>
                                  <p:childTnLst>
                                    <p:cmd type="call" cmd="playFrom(0.0)">
                                      <p:cBhvr>
                                        <p:cTn id="47" dur="1820" fill="hold"/>
                                        <p:tgtEl>
                                          <p:spTgt spid="31"/>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5" name="hammer.wav"/>
                                        </p:tgtEl>
                                      </p:cMediaNode>
                                    </p:audio>
                                  </p:subTnLst>
                                </p:cTn>
                              </p:par>
                              <p:par>
                                <p:cTn id="55" presetID="1" presetClass="mediacall" presetSubtype="0" fill="hold" nodeType="withEffect">
                                  <p:stCondLst>
                                    <p:cond delay="0"/>
                                  </p:stCondLst>
                                  <p:childTnLst>
                                    <p:cmd type="call" cmd="playFrom(0.0)">
                                      <p:cBhvr>
                                        <p:cTn id="56" dur="1674" fill="hold"/>
                                        <p:tgtEl>
                                          <p:spTgt spid="28"/>
                                        </p:tgtEl>
                                      </p:cBhvr>
                                    </p:cmd>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6" name="chimes.wav"/>
                                        </p:tgtEl>
                                      </p:cMediaNode>
                                    </p:audio>
                                  </p:sub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6" name="chimes.wav"/>
                                        </p:tgtEl>
                                      </p:cMediaNode>
                                    </p:audio>
                                  </p:sub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par>
                                <p:cTn id="74" presetID="42"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par>
                                <p:cTn id="79" presetID="42"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par>
                                <p:cTn id="84" presetID="42"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8"/>
                </p:tgtEl>
              </p:cMediaNode>
            </p:audio>
            <p:audio>
              <p:cMediaNode vol="80000">
                <p:cTn id="90" fill="hold" display="0">
                  <p:stCondLst>
                    <p:cond delay="indefinite"/>
                  </p:stCondLst>
                  <p:endCondLst>
                    <p:cond evt="onStopAudio" delay="0">
                      <p:tgtEl>
                        <p:sldTgt/>
                      </p:tgtEl>
                    </p:cond>
                  </p:endCondLst>
                </p:cTn>
                <p:tgtEl>
                  <p:spTgt spid="29"/>
                </p:tgtEl>
              </p:cMediaNode>
            </p:audio>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1"/>
                </p:tgtEl>
              </p:cMediaNode>
            </p:audio>
            <p:audio>
              <p:cMediaNode vol="80000">
                <p:cTn id="93" fill="hold" display="0">
                  <p:stCondLst>
                    <p:cond delay="indefinite"/>
                  </p:stCondLst>
                  <p:endCondLst>
                    <p:cond evt="onStopAudio" delay="0">
                      <p:tgtEl>
                        <p:sldTgt/>
                      </p:tgtEl>
                    </p:cond>
                  </p:endCondLst>
                </p:cTn>
                <p:tgtEl>
                  <p:spTgt spid="32"/>
                </p:tgtEl>
              </p:cMediaNode>
            </p:audio>
            <p:audio>
              <p:cMediaNode vol="80000">
                <p:cTn id="94" fill="hold" display="0">
                  <p:stCondLst>
                    <p:cond delay="indefinite"/>
                  </p:stCondLst>
                  <p:endCondLst>
                    <p:cond evt="onStopAudio" delay="0">
                      <p:tgtEl>
                        <p:sldTgt/>
                      </p:tgtEl>
                    </p:cond>
                  </p:endCondLst>
                </p:cTn>
                <p:tgtEl>
                  <p:spTgt spid="3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05065D5-7B2E-47FD-9407-0447A45B94AF}"/>
              </a:ext>
            </a:extLst>
          </p:cNvPr>
          <p:cNvPicPr>
            <a:picLocks noChangeAspect="1"/>
          </p:cNvPicPr>
          <p:nvPr>
            <a:audioFile r:link="rId1"/>
            <p:extLst>
              <p:ext uri="{DAA4B4D4-6D71-4841-9C94-3DE7FCFB9230}">
                <p14:media xmlns:p14="http://schemas.microsoft.com/office/powerpoint/2010/main" r:embed="rId2">
                  <p14:trim st="8636" end="51840.0625"/>
                </p14:media>
              </p:ext>
            </p:extLst>
          </p:nvPr>
        </p:nvPicPr>
        <p:blipFill>
          <a:blip r:embed="rId6"/>
          <a:stretch>
            <a:fillRect/>
          </a:stretch>
        </p:blipFill>
        <p:spPr>
          <a:xfrm>
            <a:off x="1960689" y="3076336"/>
            <a:ext cx="344873" cy="344873"/>
          </a:xfrm>
          <a:prstGeom prst="rect">
            <a:avLst/>
          </a:prstGeom>
        </p:spPr>
      </p:pic>
      <p:pic>
        <p:nvPicPr>
          <p:cNvPr id="5122" name="Picture 2">
            <a:extLst>
              <a:ext uri="{FF2B5EF4-FFF2-40B4-BE49-F238E27FC236}">
                <a16:creationId xmlns:a16="http://schemas.microsoft.com/office/drawing/2014/main" id="{00C0A697-5592-4C66-BAE4-9F8AC3467D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E9F2F8F1-6556-407E-AD86-7B3D87CDF27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82DE9871-EA84-44A1-9A33-15B7F3B53BAC}"/>
              </a:ext>
            </a:extLst>
          </p:cNvPr>
          <p:cNvGrpSpPr>
            <a:grpSpLocks/>
          </p:cNvGrpSpPr>
          <p:nvPr/>
        </p:nvGrpSpPr>
        <p:grpSpPr bwMode="auto">
          <a:xfrm>
            <a:off x="4648200" y="1610916"/>
            <a:ext cx="2700338" cy="2832497"/>
            <a:chOff x="4788024" y="1811895"/>
            <a:chExt cx="3600400" cy="3777345"/>
          </a:xfrm>
        </p:grpSpPr>
        <p:sp>
          <p:nvSpPr>
            <p:cNvPr id="21" name="Rectángulo 20">
              <a:extLst>
                <a:ext uri="{FF2B5EF4-FFF2-40B4-BE49-F238E27FC236}">
                  <a16:creationId xmlns:a16="http://schemas.microsoft.com/office/drawing/2014/main" id="{034D6216-583E-497A-91F1-1BE6E48BCD2C}"/>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sp>
          <p:nvSpPr>
            <p:cNvPr id="22" name="Rectángulo redondeado 21">
              <a:extLst>
                <a:ext uri="{FF2B5EF4-FFF2-40B4-BE49-F238E27FC236}">
                  <a16:creationId xmlns:a16="http://schemas.microsoft.com/office/drawing/2014/main" id="{C1D9AE1E-F15C-410C-B893-44E817987452}"/>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4" name="Rectángulo redondeado 23">
              <a:extLst>
                <a:ext uri="{FF2B5EF4-FFF2-40B4-BE49-F238E27FC236}">
                  <a16:creationId xmlns:a16="http://schemas.microsoft.com/office/drawing/2014/main" id="{B13DBCF9-0D24-4322-A4F3-BB22C3A90309}"/>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5" name="Rectángulo redondeado 24">
              <a:extLst>
                <a:ext uri="{FF2B5EF4-FFF2-40B4-BE49-F238E27FC236}">
                  <a16:creationId xmlns:a16="http://schemas.microsoft.com/office/drawing/2014/main" id="{895D5BAF-0053-4B87-88CC-2B6174F03EBE}"/>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6" name="Rectángulo redondeado 25">
              <a:extLst>
                <a:ext uri="{FF2B5EF4-FFF2-40B4-BE49-F238E27FC236}">
                  <a16:creationId xmlns:a16="http://schemas.microsoft.com/office/drawing/2014/main" id="{714E73E8-E2A9-4732-AAE9-F264AAF520E3}"/>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grpSp>
      <p:pic>
        <p:nvPicPr>
          <p:cNvPr id="30" name="Imagen 29">
            <a:extLst>
              <a:ext uri="{FF2B5EF4-FFF2-40B4-BE49-F238E27FC236}">
                <a16:creationId xmlns:a16="http://schemas.microsoft.com/office/drawing/2014/main" id="{DA2C9C24-6B40-44A0-95A6-EA7CA3A7F1F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1551" y="424457"/>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EACB4084-6CCD-4864-B3A9-F144281C68EA}"/>
              </a:ext>
            </a:extLst>
          </p:cNvPr>
          <p:cNvSpPr/>
          <p:nvPr/>
        </p:nvSpPr>
        <p:spPr>
          <a:xfrm rot="6132660">
            <a:off x="2776349" y="1257808"/>
            <a:ext cx="109149" cy="108108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b="1">
              <a:ln w="22225">
                <a:solidFill>
                  <a:srgbClr val="C0504D"/>
                </a:solidFill>
                <a:prstDash val="solid"/>
              </a:ln>
              <a:solidFill>
                <a:srgbClr val="C0504D">
                  <a:lumMod val="40000"/>
                  <a:lumOff val="60000"/>
                </a:srgbClr>
              </a:solidFill>
              <a:latin typeface="Calibri"/>
            </a:endParaRPr>
          </a:p>
        </p:txBody>
      </p:sp>
      <p:pic>
        <p:nvPicPr>
          <p:cNvPr id="36" name="Imagen 35">
            <a:extLst>
              <a:ext uri="{FF2B5EF4-FFF2-40B4-BE49-F238E27FC236}">
                <a16:creationId xmlns:a16="http://schemas.microsoft.com/office/drawing/2014/main" id="{B23714D1-CE08-4DAD-B57D-0E90FDADC66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8510" y="1746648"/>
            <a:ext cx="155971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36">
            <a:extLst>
              <a:ext uri="{FF2B5EF4-FFF2-40B4-BE49-F238E27FC236}">
                <a16:creationId xmlns:a16="http://schemas.microsoft.com/office/drawing/2014/main" id="{DC17B61A-6A64-43C2-B902-C046409ADE6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4950" y="2449116"/>
            <a:ext cx="1262063"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37">
            <a:extLst>
              <a:ext uri="{FF2B5EF4-FFF2-40B4-BE49-F238E27FC236}">
                <a16:creationId xmlns:a16="http://schemas.microsoft.com/office/drawing/2014/main" id="{E4CD20AC-840A-4B2B-BCCE-54FC073055B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51871" y="3068002"/>
            <a:ext cx="9882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38">
            <a:extLst>
              <a:ext uri="{FF2B5EF4-FFF2-40B4-BE49-F238E27FC236}">
                <a16:creationId xmlns:a16="http://schemas.microsoft.com/office/drawing/2014/main" id="{EDFFC198-6ED1-49F8-BB68-33450DB439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24501" y="3783806"/>
            <a:ext cx="973931"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15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6" presetClass="entr" presetSubtype="21"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6" presetClass="emph" presetSubtype="0" fill="hold" nodeType="clickEffect">
                                  <p:stCondLst>
                                    <p:cond delay="0"/>
                                  </p:stCondLst>
                                  <p:childTnLst>
                                    <p:animScale>
                                      <p:cBhvr>
                                        <p:cTn id="37" dur="2000" fill="hold"/>
                                        <p:tgtEl>
                                          <p:spTgt spid="37"/>
                                        </p:tgtEl>
                                      </p:cBhvr>
                                      <p:by x="150000" y="150000"/>
                                    </p:animScale>
                                  </p:childTnLst>
                                </p:cTn>
                              </p:par>
                              <p:par>
                                <p:cTn id="38" presetID="1" presetClass="mediacall" presetSubtype="0" fill="hold" nodeType="withEffect">
                                  <p:stCondLst>
                                    <p:cond delay="0"/>
                                  </p:stCondLst>
                                  <p:childTnLst>
                                    <p:cmd type="call" cmd="playFrom(0.0)">
                                      <p:cBhvr>
                                        <p:cTn id="39" dur="1826" fill="hold"/>
                                        <p:tgtEl>
                                          <p:spTgt spid="16"/>
                                        </p:tgtEl>
                                      </p:cBhvr>
                                    </p:cmd>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3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9"/>
                  </p:tgtEl>
                </p:cond>
              </p:nextCondLst>
            </p:seq>
            <p:audio>
              <p:cMediaNode vol="80000">
                <p:cTn id="55"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77BEDBD-8D2F-4872-A8DB-D74BC03C7DFB}"/>
              </a:ext>
            </a:extLst>
          </p:cNvPr>
          <p:cNvPicPr>
            <a:picLocks noChangeAspect="1"/>
          </p:cNvPicPr>
          <p:nvPr>
            <a:audioFile r:link="rId1"/>
            <p:extLst>
              <p:ext uri="{DAA4B4D4-6D71-4841-9C94-3DE7FCFB9230}">
                <p14:media xmlns:p14="http://schemas.microsoft.com/office/powerpoint/2010/main" r:embed="rId2">
                  <p14:trim st="19758" end="40426.0625"/>
                </p14:media>
              </p:ext>
            </p:extLst>
          </p:nvPr>
        </p:nvPicPr>
        <p:blipFill>
          <a:blip r:embed="rId6"/>
          <a:stretch>
            <a:fillRect/>
          </a:stretch>
        </p:blipFill>
        <p:spPr>
          <a:xfrm>
            <a:off x="2833686" y="3810000"/>
            <a:ext cx="344873" cy="344873"/>
          </a:xfrm>
          <a:prstGeom prst="rect">
            <a:avLst/>
          </a:prstGeom>
        </p:spPr>
      </p:pic>
      <p:pic>
        <p:nvPicPr>
          <p:cNvPr id="25602" name="Picture 2">
            <a:extLst>
              <a:ext uri="{FF2B5EF4-FFF2-40B4-BE49-F238E27FC236}">
                <a16:creationId xmlns:a16="http://schemas.microsoft.com/office/drawing/2014/main" id="{075F3D61-8BC9-4058-B646-A16796FBC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2613DD94-DAD0-4D30-9A2E-516F1948F8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214126A4-C644-4FC6-B52F-C43E0A88A4E9}"/>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85E77834-9BD7-4B0F-879F-8148D01199C4}"/>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sp>
          <p:nvSpPr>
            <p:cNvPr id="22" name="Rectángulo redondeado 21">
              <a:extLst>
                <a:ext uri="{FF2B5EF4-FFF2-40B4-BE49-F238E27FC236}">
                  <a16:creationId xmlns:a16="http://schemas.microsoft.com/office/drawing/2014/main" id="{6908D8D2-9F7F-490B-9E33-CA15A93DFBF3}"/>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4" name="Rectángulo redondeado 23">
              <a:extLst>
                <a:ext uri="{FF2B5EF4-FFF2-40B4-BE49-F238E27FC236}">
                  <a16:creationId xmlns:a16="http://schemas.microsoft.com/office/drawing/2014/main" id="{D5ADB642-EC34-4D48-B3A0-932698A52492}"/>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5" name="Rectángulo redondeado 24">
              <a:extLst>
                <a:ext uri="{FF2B5EF4-FFF2-40B4-BE49-F238E27FC236}">
                  <a16:creationId xmlns:a16="http://schemas.microsoft.com/office/drawing/2014/main" id="{569A61F2-46DA-4B1A-993F-0917ADFB1EF7}"/>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6" name="Rectángulo redondeado 25">
              <a:extLst>
                <a:ext uri="{FF2B5EF4-FFF2-40B4-BE49-F238E27FC236}">
                  <a16:creationId xmlns:a16="http://schemas.microsoft.com/office/drawing/2014/main" id="{14B26B15-A17B-4170-8C19-9AE42A32DA72}"/>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grpSp>
      <p:pic>
        <p:nvPicPr>
          <p:cNvPr id="30" name="Imagen 29">
            <a:extLst>
              <a:ext uri="{FF2B5EF4-FFF2-40B4-BE49-F238E27FC236}">
                <a16:creationId xmlns:a16="http://schemas.microsoft.com/office/drawing/2014/main" id="{74C33512-4E02-471C-A2BC-7F97A25F37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40681" y="448866"/>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83B96B19-0F1B-4FB0-A4EB-194AB5D96D6D}"/>
              </a:ext>
            </a:extLst>
          </p:cNvPr>
          <p:cNvSpPr/>
          <p:nvPr/>
        </p:nvSpPr>
        <p:spPr>
          <a:xfrm rot="5400000">
            <a:off x="3345358" y="2954238"/>
            <a:ext cx="136325" cy="966789"/>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b="1">
              <a:ln w="22225">
                <a:solidFill>
                  <a:srgbClr val="C0504D"/>
                </a:solidFill>
                <a:prstDash val="solid"/>
              </a:ln>
              <a:solidFill>
                <a:srgbClr val="C0504D">
                  <a:lumMod val="40000"/>
                  <a:lumOff val="60000"/>
                </a:srgbClr>
              </a:solidFill>
              <a:latin typeface="Calibri"/>
            </a:endParaRPr>
          </a:p>
        </p:txBody>
      </p:sp>
      <p:pic>
        <p:nvPicPr>
          <p:cNvPr id="5" name="Imagen 4">
            <a:extLst>
              <a:ext uri="{FF2B5EF4-FFF2-40B4-BE49-F238E27FC236}">
                <a16:creationId xmlns:a16="http://schemas.microsoft.com/office/drawing/2014/main" id="{13E84FF0-6EAE-4BDB-8E5A-4CCC3EE880D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763316"/>
            <a:ext cx="199786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7F4A93FC-DA6B-45FC-A012-2EAAA2E0236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1" y="2444354"/>
            <a:ext cx="1175147"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FF26E70C-F4A3-4E08-AD2B-27A44E648DB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3108723"/>
            <a:ext cx="1207294"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7E239ED5-BD5C-4123-B488-6899ED43AB9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75685" y="3810000"/>
            <a:ext cx="101560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12"/>
                                        </p:tgtEl>
                                      </p:cBhvr>
                                      <p:by x="150000" y="150000"/>
                                    </p:animScale>
                                  </p:childTnLst>
                                </p:cTn>
                              </p:par>
                              <p:par>
                                <p:cTn id="40" presetID="1" presetClass="mediacall" presetSubtype="0" fill="hold" nodeType="withEffect">
                                  <p:stCondLst>
                                    <p:cond delay="0"/>
                                  </p:stCondLst>
                                  <p:childTnLst>
                                    <p:cmd type="call" cmd="playFrom(0.0)">
                                      <p:cBhvr>
                                        <p:cTn id="41" dur="2118" fill="hold"/>
                                        <p:tgtEl>
                                          <p:spTgt spid="16"/>
                                        </p:tgtEl>
                                      </p:cBhvr>
                                    </p:cmd>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3"/>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B759054A-6CEB-4494-BEE9-1946BC4C65A4}"/>
              </a:ext>
            </a:extLst>
          </p:cNvPr>
          <p:cNvPicPr>
            <a:picLocks noChangeAspect="1"/>
          </p:cNvPicPr>
          <p:nvPr>
            <a:audioFile r:link="rId1"/>
            <p:extLst>
              <p:ext uri="{DAA4B4D4-6D71-4841-9C94-3DE7FCFB9230}">
                <p14:media xmlns:p14="http://schemas.microsoft.com/office/powerpoint/2010/main" r:embed="rId2">
                  <p14:trim st="11004" end="49317.0625"/>
                </p14:media>
              </p:ext>
            </p:extLst>
          </p:nvPr>
        </p:nvPicPr>
        <p:blipFill>
          <a:blip r:embed="rId7"/>
          <a:stretch>
            <a:fillRect/>
          </a:stretch>
        </p:blipFill>
        <p:spPr>
          <a:xfrm>
            <a:off x="2576036" y="3759994"/>
            <a:ext cx="344873" cy="344873"/>
          </a:xfrm>
          <a:prstGeom prst="rect">
            <a:avLst/>
          </a:prstGeom>
        </p:spPr>
      </p:pic>
      <p:pic>
        <p:nvPicPr>
          <p:cNvPr id="25602" name="Picture 2">
            <a:extLst>
              <a:ext uri="{FF2B5EF4-FFF2-40B4-BE49-F238E27FC236}">
                <a16:creationId xmlns:a16="http://schemas.microsoft.com/office/drawing/2014/main" id="{075F3D61-8BC9-4058-B646-A16796FBC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9220200" cy="51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2613DD94-DAD0-4D30-9A2E-516F1948F8E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214126A4-C644-4FC6-B52F-C43E0A88A4E9}"/>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85E77834-9BD7-4B0F-879F-8148D01199C4}"/>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ángulo redondeado 21">
              <a:extLst>
                <a:ext uri="{FF2B5EF4-FFF2-40B4-BE49-F238E27FC236}">
                  <a16:creationId xmlns:a16="http://schemas.microsoft.com/office/drawing/2014/main" id="{6908D8D2-9F7F-490B-9E33-CA15A93DFBF3}"/>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ángulo redondeado 23">
              <a:extLst>
                <a:ext uri="{FF2B5EF4-FFF2-40B4-BE49-F238E27FC236}">
                  <a16:creationId xmlns:a16="http://schemas.microsoft.com/office/drawing/2014/main" id="{D5ADB642-EC34-4D48-B3A0-932698A52492}"/>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ángulo redondeado 24">
              <a:extLst>
                <a:ext uri="{FF2B5EF4-FFF2-40B4-BE49-F238E27FC236}">
                  <a16:creationId xmlns:a16="http://schemas.microsoft.com/office/drawing/2014/main" id="{569A61F2-46DA-4B1A-993F-0917ADFB1EF7}"/>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ángulo redondeado 25">
              <a:extLst>
                <a:ext uri="{FF2B5EF4-FFF2-40B4-BE49-F238E27FC236}">
                  <a16:creationId xmlns:a16="http://schemas.microsoft.com/office/drawing/2014/main" id="{14B26B15-A17B-4170-8C19-9AE42A32DA72}"/>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Imagen 29">
            <a:extLst>
              <a:ext uri="{FF2B5EF4-FFF2-40B4-BE49-F238E27FC236}">
                <a16:creationId xmlns:a16="http://schemas.microsoft.com/office/drawing/2014/main" id="{74C33512-4E02-471C-A2BC-7F97A25F37F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23511" y="426243"/>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83B96B19-0F1B-4FB0-A4EB-194AB5D96D6D}"/>
              </a:ext>
            </a:extLst>
          </p:cNvPr>
          <p:cNvSpPr/>
          <p:nvPr/>
        </p:nvSpPr>
        <p:spPr>
          <a:xfrm rot="7822324">
            <a:off x="3477760" y="1838204"/>
            <a:ext cx="136325" cy="966789"/>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5" name="Imagen 4">
            <a:extLst>
              <a:ext uri="{FF2B5EF4-FFF2-40B4-BE49-F238E27FC236}">
                <a16:creationId xmlns:a16="http://schemas.microsoft.com/office/drawing/2014/main" id="{13E84FF0-6EAE-4BDB-8E5A-4CCC3EE880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1763316"/>
            <a:ext cx="199786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7F4A93FC-DA6B-45FC-A012-2EAAA2E0236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1" y="2444354"/>
            <a:ext cx="1175147"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7E239ED5-BD5C-4123-B488-6899ED43AB9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75685" y="3810000"/>
            <a:ext cx="101560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B4B7379-BE8B-4B56-AF2F-9256354F3CA1}"/>
              </a:ext>
            </a:extLst>
          </p:cNvPr>
          <p:cNvSpPr/>
          <p:nvPr/>
        </p:nvSpPr>
        <p:spPr>
          <a:xfrm>
            <a:off x="4579143" y="2956622"/>
            <a:ext cx="2700338" cy="769441"/>
          </a:xfrm>
          <a:prstGeom prst="rect">
            <a:avLst/>
          </a:prstGeom>
          <a:noFill/>
        </p:spPr>
        <p:txBody>
          <a:bodyPr wrap="square" lIns="91440" tIns="45720" rIns="91440" bIns="45720">
            <a:spAutoFit/>
          </a:bodyPr>
          <a:lstStyle/>
          <a:p>
            <a:pPr algn="ctr"/>
            <a:r>
              <a:rPr lang="en-US" sz="4400" b="1" dirty="0">
                <a:ln w="19050">
                  <a:solidFill>
                    <a:schemeClr val="tx1"/>
                  </a:solidFill>
                  <a:prstDash val="solid"/>
                </a:ln>
                <a:solidFill>
                  <a:schemeClr val="accent2">
                    <a:lumMod val="40000"/>
                    <a:lumOff val="60000"/>
                  </a:schemeClr>
                </a:solidFill>
                <a:latin typeface="Andika" panose="02000000000000000000" pitchFamily="2" charset="0"/>
                <a:ea typeface="Andika" panose="02000000000000000000" pitchFamily="2" charset="0"/>
                <a:cs typeface="Andika" panose="02000000000000000000" pitchFamily="2" charset="0"/>
              </a:rPr>
              <a:t>face</a:t>
            </a:r>
            <a:endParaRPr lang="en-US" sz="4400" b="1" cap="none" spc="0" dirty="0">
              <a:ln w="19050">
                <a:solidFill>
                  <a:schemeClr val="tx1"/>
                </a:solidFill>
                <a:prstDash val="solid"/>
              </a:ln>
              <a:solidFill>
                <a:schemeClr val="accent2">
                  <a:lumMod val="40000"/>
                  <a:lumOff val="60000"/>
                </a:schemeClr>
              </a:solidFill>
              <a:effectLst/>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18884224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grpId="1" nodeType="clickEffect">
                                  <p:stCondLst>
                                    <p:cond delay="0"/>
                                  </p:stCondLst>
                                  <p:childTnLst>
                                    <p:animScale>
                                      <p:cBhvr>
                                        <p:cTn id="54" dur="2000" fill="hold"/>
                                        <p:tgtEl>
                                          <p:spTgt spid="2"/>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par>
                                <p:cTn id="55" presetID="1" presetClass="mediacall" presetSubtype="0" fill="hold" nodeType="withEffect">
                                  <p:stCondLst>
                                    <p:cond delay="0"/>
                                  </p:stCondLst>
                                  <p:childTnLst>
                                    <p:cmd type="call" cmd="playFrom(0.0)">
                                      <p:cBhvr>
                                        <p:cTn id="56" dur="1981" fill="hold"/>
                                        <p:tgtEl>
                                          <p:spTgt spid="16"/>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076A5AF-AAC3-4515-8D4D-328F10B6368A}"/>
              </a:ext>
            </a:extLst>
          </p:cNvPr>
          <p:cNvPicPr>
            <a:picLocks noChangeAspect="1"/>
          </p:cNvPicPr>
          <p:nvPr>
            <a:audioFile r:link="rId1"/>
            <p:extLst>
              <p:ext uri="{DAA4B4D4-6D71-4841-9C94-3DE7FCFB9230}">
                <p14:media xmlns:p14="http://schemas.microsoft.com/office/powerpoint/2010/main" r:embed="rId2">
                  <p14:trim st="13865" end="46766.0625"/>
                </p14:media>
              </p:ext>
            </p:extLst>
          </p:nvPr>
        </p:nvPicPr>
        <p:blipFill>
          <a:blip r:embed="rId7"/>
          <a:stretch>
            <a:fillRect/>
          </a:stretch>
        </p:blipFill>
        <p:spPr>
          <a:xfrm>
            <a:off x="2953535" y="3220250"/>
            <a:ext cx="344873" cy="344873"/>
          </a:xfrm>
          <a:prstGeom prst="rect">
            <a:avLst/>
          </a:prstGeom>
        </p:spPr>
      </p:pic>
      <p:pic>
        <p:nvPicPr>
          <p:cNvPr id="17410" name="Picture 2">
            <a:extLst>
              <a:ext uri="{FF2B5EF4-FFF2-40B4-BE49-F238E27FC236}">
                <a16:creationId xmlns:a16="http://schemas.microsoft.com/office/drawing/2014/main" id="{2A52E545-07AD-4ACB-A774-49A5319CFB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FB95C2BA-AB96-413B-BD7B-A8E03DF3AF1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352F5A31-98CD-46DA-B022-B201E434CA13}"/>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F4F2B628-B821-4EAF-8683-EA47522B9C60}"/>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22" name="Rectángulo redondeado 21">
              <a:extLst>
                <a:ext uri="{FF2B5EF4-FFF2-40B4-BE49-F238E27FC236}">
                  <a16:creationId xmlns:a16="http://schemas.microsoft.com/office/drawing/2014/main" id="{0D4F09FF-2930-419A-8E71-ECBCE9BA404E}"/>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s-ES" sz="1350"/>
            </a:p>
          </p:txBody>
        </p:sp>
        <p:sp>
          <p:nvSpPr>
            <p:cNvPr id="24" name="Rectángulo redondeado 23">
              <a:extLst>
                <a:ext uri="{FF2B5EF4-FFF2-40B4-BE49-F238E27FC236}">
                  <a16:creationId xmlns:a16="http://schemas.microsoft.com/office/drawing/2014/main" id="{492D0344-13E0-4E53-8C09-6FF205B40025}"/>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S" sz="1350"/>
            </a:p>
          </p:txBody>
        </p:sp>
        <p:sp>
          <p:nvSpPr>
            <p:cNvPr id="25" name="Rectángulo redondeado 24">
              <a:extLst>
                <a:ext uri="{FF2B5EF4-FFF2-40B4-BE49-F238E27FC236}">
                  <a16:creationId xmlns:a16="http://schemas.microsoft.com/office/drawing/2014/main" id="{0B69C50B-4DF4-461D-A20F-5165ECA6D746}"/>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S" sz="1350"/>
            </a:p>
          </p:txBody>
        </p:sp>
        <p:sp>
          <p:nvSpPr>
            <p:cNvPr id="26" name="Rectángulo redondeado 25">
              <a:extLst>
                <a:ext uri="{FF2B5EF4-FFF2-40B4-BE49-F238E27FC236}">
                  <a16:creationId xmlns:a16="http://schemas.microsoft.com/office/drawing/2014/main" id="{8A5E30B9-FE9A-44DD-BB2D-99B22F2A7075}"/>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30" name="Imagen 29">
            <a:extLst>
              <a:ext uri="{FF2B5EF4-FFF2-40B4-BE49-F238E27FC236}">
                <a16:creationId xmlns:a16="http://schemas.microsoft.com/office/drawing/2014/main" id="{AD519F89-7DC1-4739-BEF4-FB2EA2EACD4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40681" y="448866"/>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775283DE-44CD-4C5D-9A2D-189D6407D789}"/>
              </a:ext>
            </a:extLst>
          </p:cNvPr>
          <p:cNvSpPr/>
          <p:nvPr/>
        </p:nvSpPr>
        <p:spPr>
          <a:xfrm rot="3555352">
            <a:off x="3672483" y="3265289"/>
            <a:ext cx="344091" cy="90963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b="1">
              <a:ln w="22225">
                <a:solidFill>
                  <a:schemeClr val="accent2"/>
                </a:solidFill>
                <a:prstDash val="solid"/>
              </a:ln>
              <a:solidFill>
                <a:schemeClr val="accent2">
                  <a:lumMod val="40000"/>
                  <a:lumOff val="60000"/>
                </a:schemeClr>
              </a:solidFill>
            </a:endParaRPr>
          </a:p>
        </p:txBody>
      </p:sp>
      <p:pic>
        <p:nvPicPr>
          <p:cNvPr id="8" name="Imagen 7">
            <a:extLst>
              <a:ext uri="{FF2B5EF4-FFF2-40B4-BE49-F238E27FC236}">
                <a16:creationId xmlns:a16="http://schemas.microsoft.com/office/drawing/2014/main" id="{58F0ADF4-97B9-4B75-9EB2-05A3965E8B6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19750" y="2420542"/>
            <a:ext cx="782241" cy="54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159C25B5-08DA-4A3B-A97E-4F06953C211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25666" y="3118248"/>
            <a:ext cx="1371600" cy="5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E3033BE1-542A-4996-A789-14EDAAC093F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39966" y="3781425"/>
            <a:ext cx="1303734" cy="52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4E84B8B-CCED-4462-8BEE-097AD52E8B9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23298" y="1764506"/>
            <a:ext cx="1120378" cy="52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par>
                                <p:cTn id="55" presetID="1" presetClass="mediacall" presetSubtype="0" fill="hold" nodeType="withEffect">
                                  <p:stCondLst>
                                    <p:cond delay="0"/>
                                  </p:stCondLst>
                                  <p:childTnLst>
                                    <p:cmd type="call" cmd="playFrom(0.0)">
                                      <p:cBhvr>
                                        <p:cTn id="56" dur="1671" fill="hold"/>
                                        <p:tgtEl>
                                          <p:spTgt spid="16"/>
                                        </p:tgtEl>
                                      </p:cBhvr>
                                    </p:cmd>
                                  </p:childTnLst>
                                </p:cTn>
                              </p:par>
                            </p:childTnLst>
                          </p:cTn>
                        </p:par>
                      </p:childTnLst>
                    </p:cTn>
                  </p:par>
                </p:childTnLst>
              </p:cTn>
              <p:nextCondLst>
                <p:cond evt="onClick" delay="0">
                  <p:tgtEl>
                    <p:spTgt spid="8"/>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rack 061">
            <a:hlinkClick r:id="" action="ppaction://media"/>
            <a:extLst>
              <a:ext uri="{FF2B5EF4-FFF2-40B4-BE49-F238E27FC236}">
                <a16:creationId xmlns:a16="http://schemas.microsoft.com/office/drawing/2014/main" id="{1C7DF617-1D8A-4592-9768-AABB0B2F750B}"/>
              </a:ext>
            </a:extLst>
          </p:cNvPr>
          <p:cNvPicPr>
            <a:picLocks noChangeAspect="1"/>
          </p:cNvPicPr>
          <p:nvPr>
            <a:audioFile r:link="rId1"/>
            <p:extLst>
              <p:ext uri="{DAA4B4D4-6D71-4841-9C94-3DE7FCFB9230}">
                <p14:media xmlns:p14="http://schemas.microsoft.com/office/powerpoint/2010/main" r:embed="rId2">
                  <p14:trim st="16790" end="43691.0625"/>
                </p14:media>
              </p:ext>
            </p:extLst>
          </p:nvPr>
        </p:nvPicPr>
        <p:blipFill>
          <a:blip r:embed="rId7"/>
          <a:stretch>
            <a:fillRect/>
          </a:stretch>
        </p:blipFill>
        <p:spPr>
          <a:xfrm>
            <a:off x="2244942" y="3890364"/>
            <a:ext cx="344873" cy="344873"/>
          </a:xfrm>
          <a:prstGeom prst="rect">
            <a:avLst/>
          </a:prstGeom>
        </p:spPr>
      </p:pic>
      <p:pic>
        <p:nvPicPr>
          <p:cNvPr id="5122" name="Picture 2">
            <a:extLst>
              <a:ext uri="{FF2B5EF4-FFF2-40B4-BE49-F238E27FC236}">
                <a16:creationId xmlns:a16="http://schemas.microsoft.com/office/drawing/2014/main" id="{00C0A697-5592-4C66-BAE4-9F8AC3467D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E9F2F8F1-6556-407E-AD86-7B3D87CDF27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82DE9871-EA84-44A1-9A33-15B7F3B53BAC}"/>
              </a:ext>
            </a:extLst>
          </p:cNvPr>
          <p:cNvGrpSpPr>
            <a:grpSpLocks/>
          </p:cNvGrpSpPr>
          <p:nvPr/>
        </p:nvGrpSpPr>
        <p:grpSpPr bwMode="auto">
          <a:xfrm>
            <a:off x="4648200" y="1610916"/>
            <a:ext cx="2700338" cy="2832497"/>
            <a:chOff x="4788024" y="1811895"/>
            <a:chExt cx="3600400" cy="3777345"/>
          </a:xfrm>
        </p:grpSpPr>
        <p:sp>
          <p:nvSpPr>
            <p:cNvPr id="21" name="Rectángulo 20">
              <a:extLst>
                <a:ext uri="{FF2B5EF4-FFF2-40B4-BE49-F238E27FC236}">
                  <a16:creationId xmlns:a16="http://schemas.microsoft.com/office/drawing/2014/main" id="{034D6216-583E-497A-91F1-1BE6E48BCD2C}"/>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ángulo redondeado 21">
              <a:extLst>
                <a:ext uri="{FF2B5EF4-FFF2-40B4-BE49-F238E27FC236}">
                  <a16:creationId xmlns:a16="http://schemas.microsoft.com/office/drawing/2014/main" id="{C1D9AE1E-F15C-410C-B893-44E817987452}"/>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ángulo redondeado 23">
              <a:extLst>
                <a:ext uri="{FF2B5EF4-FFF2-40B4-BE49-F238E27FC236}">
                  <a16:creationId xmlns:a16="http://schemas.microsoft.com/office/drawing/2014/main" id="{B13DBCF9-0D24-4322-A4F3-BB22C3A90309}"/>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ángulo redondeado 24">
              <a:extLst>
                <a:ext uri="{FF2B5EF4-FFF2-40B4-BE49-F238E27FC236}">
                  <a16:creationId xmlns:a16="http://schemas.microsoft.com/office/drawing/2014/main" id="{895D5BAF-0053-4B87-88CC-2B6174F03EBE}"/>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ángulo redondeado 25">
              <a:extLst>
                <a:ext uri="{FF2B5EF4-FFF2-40B4-BE49-F238E27FC236}">
                  <a16:creationId xmlns:a16="http://schemas.microsoft.com/office/drawing/2014/main" id="{714E73E8-E2A9-4732-AAE9-F264AAF520E3}"/>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Imagen 29">
            <a:extLst>
              <a:ext uri="{FF2B5EF4-FFF2-40B4-BE49-F238E27FC236}">
                <a16:creationId xmlns:a16="http://schemas.microsoft.com/office/drawing/2014/main" id="{DA2C9C24-6B40-44A0-95A6-EA7CA3A7F1F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1551" y="424457"/>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EACB4084-6CCD-4864-B3A9-F144281C68EA}"/>
              </a:ext>
            </a:extLst>
          </p:cNvPr>
          <p:cNvSpPr/>
          <p:nvPr/>
        </p:nvSpPr>
        <p:spPr>
          <a:xfrm rot="6132660">
            <a:off x="2729603" y="3090658"/>
            <a:ext cx="109149" cy="108108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36" name="Imagen 35">
            <a:extLst>
              <a:ext uri="{FF2B5EF4-FFF2-40B4-BE49-F238E27FC236}">
                <a16:creationId xmlns:a16="http://schemas.microsoft.com/office/drawing/2014/main" id="{B23714D1-CE08-4DAD-B57D-0E90FDADC66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18510" y="1746648"/>
            <a:ext cx="155971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37">
            <a:extLst>
              <a:ext uri="{FF2B5EF4-FFF2-40B4-BE49-F238E27FC236}">
                <a16:creationId xmlns:a16="http://schemas.microsoft.com/office/drawing/2014/main" id="{E4CD20AC-840A-4B2B-BCCE-54FC073055B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51871" y="3068002"/>
            <a:ext cx="9882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38">
            <a:extLst>
              <a:ext uri="{FF2B5EF4-FFF2-40B4-BE49-F238E27FC236}">
                <a16:creationId xmlns:a16="http://schemas.microsoft.com/office/drawing/2014/main" id="{EDFFC198-6ED1-49F8-BB68-33450DB439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24501" y="3783806"/>
            <a:ext cx="973931"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2379F14B-85CB-49E4-8C9E-B59D7128C4AC}"/>
              </a:ext>
            </a:extLst>
          </p:cNvPr>
          <p:cNvSpPr/>
          <p:nvPr/>
        </p:nvSpPr>
        <p:spPr>
          <a:xfrm>
            <a:off x="4513660" y="2307282"/>
            <a:ext cx="2700338" cy="769441"/>
          </a:xfrm>
          <a:prstGeom prst="rect">
            <a:avLst/>
          </a:prstGeom>
          <a:noFill/>
        </p:spPr>
        <p:txBody>
          <a:bodyPr wrap="square" lIns="91440" tIns="45720" rIns="91440" bIns="45720">
            <a:spAutoFit/>
          </a:bodyPr>
          <a:lstStyle/>
          <a:p>
            <a:pPr algn="ctr"/>
            <a:r>
              <a:rPr lang="en-US" sz="4400" b="1" dirty="0">
                <a:ln w="19050">
                  <a:solidFill>
                    <a:schemeClr val="tx1"/>
                  </a:solidFill>
                  <a:prstDash val="solid"/>
                </a:ln>
                <a:solidFill>
                  <a:schemeClr val="accent2">
                    <a:lumMod val="40000"/>
                    <a:lumOff val="60000"/>
                  </a:schemeClr>
                </a:solidFill>
                <a:latin typeface="Andika" panose="02000000000000000000" pitchFamily="2" charset="0"/>
                <a:ea typeface="Andika" panose="02000000000000000000" pitchFamily="2" charset="0"/>
                <a:cs typeface="Andika" panose="02000000000000000000" pitchFamily="2" charset="0"/>
              </a:rPr>
              <a:t>fingers</a:t>
            </a:r>
            <a:endParaRPr lang="en-US" sz="4400" b="1" cap="none" spc="0" dirty="0">
              <a:ln w="19050">
                <a:solidFill>
                  <a:schemeClr val="tx1"/>
                </a:solidFill>
                <a:prstDash val="solid"/>
              </a:ln>
              <a:solidFill>
                <a:schemeClr val="accent2">
                  <a:lumMod val="40000"/>
                  <a:lumOff val="60000"/>
                </a:schemeClr>
              </a:solidFill>
              <a:effectLst/>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17445577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15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xit" presetSubtype="0" fill="hold" nodeType="clickEffect">
                                  <p:stCondLst>
                                    <p:cond delay="0"/>
                                  </p:stCondLst>
                                  <p:childTnLst>
                                    <p:set>
                                      <p:cBhvr>
                                        <p:cTn id="47"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9"/>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6" presetClass="emph" presetSubtype="0" fill="hold" grpId="1" nodeType="clickEffect">
                                  <p:stCondLst>
                                    <p:cond delay="0"/>
                                  </p:stCondLst>
                                  <p:childTnLst>
                                    <p:animScale>
                                      <p:cBhvr>
                                        <p:cTn id="52" dur="2000" fill="hold"/>
                                        <p:tgtEl>
                                          <p:spTgt spid="16"/>
                                        </p:tgtEl>
                                      </p:cBhvr>
                                      <p:by x="150000" y="150000"/>
                                    </p:animScale>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par>
                                <p:cTn id="53" presetID="1" presetClass="mediacall" presetSubtype="0" fill="hold" nodeType="withEffect">
                                  <p:stCondLst>
                                    <p:cond delay="0"/>
                                  </p:stCondLst>
                                  <p:childTnLst>
                                    <p:cmd type="call" cmd="playFrom(0.0)">
                                      <p:cBhvr>
                                        <p:cTn id="54" dur="1821" fill="hold"/>
                                        <p:tgtEl>
                                          <p:spTgt spid="17"/>
                                        </p:tgtEl>
                                      </p:cBhvr>
                                    </p:cmd>
                                  </p:childTnLst>
                                </p:cTn>
                              </p:par>
                            </p:childTnLst>
                          </p:cTn>
                        </p:par>
                      </p:childTnLst>
                    </p:cTn>
                  </p:par>
                </p:childTnLst>
              </p:cTn>
              <p:nextCondLst>
                <p:cond evt="onClick" delay="0">
                  <p:tgtEl>
                    <p:spTgt spid="16"/>
                  </p:tgtEl>
                </p:cond>
              </p:nextCondLst>
            </p:seq>
            <p:audio>
              <p:cMediaNode vol="80000">
                <p:cTn id="55" fill="hold" display="0">
                  <p:stCondLst>
                    <p:cond delay="indefinite"/>
                  </p:stCondLst>
                  <p:endCondLst>
                    <p:cond evt="onStopAudio" delay="0">
                      <p:tgtEl>
                        <p:sldTgt/>
                      </p:tgtEl>
                    </p:cond>
                  </p:endCondLst>
                </p:cTn>
                <p:tgtEl>
                  <p:spTgt spid="17"/>
                </p:tgtEl>
              </p:cMediaNode>
            </p:audio>
          </p:childTnLst>
        </p:cTn>
      </p:par>
    </p:tnLst>
    <p:bldLst>
      <p:bldP spid="20" grpId="0"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27000" r="-5000" b="-15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76DF17-C22F-4DB7-93A1-E5155C5047A2}"/>
              </a:ext>
            </a:extLst>
          </p:cNvPr>
          <p:cNvSpPr txBox="1">
            <a:spLocks/>
          </p:cNvSpPr>
          <p:nvPr/>
        </p:nvSpPr>
        <p:spPr>
          <a:xfrm>
            <a:off x="1752600" y="1428750"/>
            <a:ext cx="5410200" cy="1447800"/>
          </a:xfrm>
          <a:prstGeom prst="round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75000"/>
                  </a:schemeClr>
                </a:solidFill>
                <a:effectLst/>
                <a:uLnTx/>
                <a:uFillTx/>
                <a:latin typeface="Lato Black" panose="020F0A02020204030203" pitchFamily="34" charset="0"/>
                <a:ea typeface="+mj-ea"/>
                <a:cs typeface="Lato Black" panose="020F0A02020204030203" pitchFamily="34" charset="0"/>
              </a:rPr>
              <a:t>UNIT 5 : </a:t>
            </a:r>
            <a:r>
              <a:rPr lang="en-US" sz="3200" dirty="0">
                <a:solidFill>
                  <a:schemeClr val="accent5">
                    <a:lumMod val="75000"/>
                  </a:schemeClr>
                </a:solidFill>
                <a:effectLst/>
                <a:latin typeface="Lato Black" panose="020F0A02020204030203" pitchFamily="34" charset="0"/>
                <a:cs typeface="Lato Black" panose="020F0A02020204030203" pitchFamily="34" charset="0"/>
              </a:rPr>
              <a:t>THIS IS MY NOSE!</a:t>
            </a:r>
            <a:endParaRPr kumimoji="0" lang="en-US" sz="3200" b="1" i="0" u="none" strike="noStrike" kern="1200" cap="none" spc="0" normalizeH="0" baseline="0" noProof="0" dirty="0">
              <a:ln>
                <a:noFill/>
              </a:ln>
              <a:solidFill>
                <a:schemeClr val="accent5">
                  <a:lumMod val="75000"/>
                </a:schemeClr>
              </a:solidFill>
              <a:effectLst/>
              <a:uLnTx/>
              <a:uFillTx/>
              <a:latin typeface="Lato Black" panose="020F0A02020204030203" pitchFamily="34" charset="0"/>
              <a:ea typeface="+mj-ea"/>
              <a:cs typeface="Lato Black" panose="020F0A02020204030203"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700" dirty="0">
              <a:solidFill>
                <a:srgbClr val="002060"/>
              </a:solidFill>
              <a:effectLst/>
              <a:latin typeface="Lato Black" panose="020F0A02020204030203" pitchFamily="34" charset="0"/>
              <a:cs typeface="Lato Black" panose="020F0A02020204030203"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Lato Black" panose="020F0A02020204030203" pitchFamily="34" charset="0"/>
                <a:ea typeface="+mj-ea"/>
                <a:cs typeface="Lato Black" panose="020F0A02020204030203" pitchFamily="34" charset="0"/>
              </a:rPr>
              <a:t>LESSON 1 : WORDS </a:t>
            </a:r>
          </a:p>
        </p:txBody>
      </p:sp>
    </p:spTree>
    <p:extLst>
      <p:ext uri="{BB962C8B-B14F-4D97-AF65-F5344CB8AC3E}">
        <p14:creationId xmlns:p14="http://schemas.microsoft.com/office/powerpoint/2010/main" val="262040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chimes.wav"/>
          </p:stSnd>
        </p:sndAc>
      </p:transition>
    </mc:Choice>
    <mc:Fallback xmlns="">
      <p:transition spd="slow">
        <p:fade/>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nfetti gif deco colorful new year silvester deco la veille du nouvel an  Noche Vieja канун Нового года anime ...">
            <a:extLst>
              <a:ext uri="{FF2B5EF4-FFF2-40B4-BE49-F238E27FC236}">
                <a16:creationId xmlns:a16="http://schemas.microsoft.com/office/drawing/2014/main" id="{27A5D6BC-45F8-4935-B903-658903CCD1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597" y="39368"/>
            <a:ext cx="4665981" cy="4665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E52531-D3DF-47ED-9C6D-3F9BB25E0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0" y="-95250"/>
            <a:ext cx="1447800" cy="2439453"/>
          </a:xfrm>
          <a:prstGeom prst="rect">
            <a:avLst/>
          </a:prstGeom>
        </p:spPr>
      </p:pic>
      <p:pic>
        <p:nvPicPr>
          <p:cNvPr id="2" name="good bye song">
            <a:hlinkClick r:id="" action="ppaction://media"/>
            <a:extLst>
              <a:ext uri="{FF2B5EF4-FFF2-40B4-BE49-F238E27FC236}">
                <a16:creationId xmlns:a16="http://schemas.microsoft.com/office/drawing/2014/main" id="{42A8CCB4-5690-4B27-BCE8-A35760D00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4476750"/>
            <a:ext cx="609600" cy="609600"/>
          </a:xfrm>
          <a:prstGeom prst="rect">
            <a:avLst/>
          </a:prstGeom>
        </p:spPr>
      </p:pic>
      <p:pic>
        <p:nvPicPr>
          <p:cNvPr id="7" name="Picture 6">
            <a:extLst>
              <a:ext uri="{FF2B5EF4-FFF2-40B4-BE49-F238E27FC236}">
                <a16:creationId xmlns:a16="http://schemas.microsoft.com/office/drawing/2014/main" id="{418CBA7B-E14B-45FE-9860-D297CF27D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2351823"/>
            <a:ext cx="2209800" cy="2791677"/>
          </a:xfrm>
          <a:prstGeom prst="rect">
            <a:avLst/>
          </a:prstGeom>
        </p:spPr>
      </p:pic>
      <p:pic>
        <p:nvPicPr>
          <p:cNvPr id="10" name="Picture 9">
            <a:extLst>
              <a:ext uri="{FF2B5EF4-FFF2-40B4-BE49-F238E27FC236}">
                <a16:creationId xmlns:a16="http://schemas.microsoft.com/office/drawing/2014/main" id="{32403049-6CF1-4966-9745-A879B94140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13292"/>
            <a:ext cx="2743200" cy="3130208"/>
          </a:xfrm>
          <a:prstGeom prst="rect">
            <a:avLst/>
          </a:prstGeom>
        </p:spPr>
      </p:pic>
      <p:pic>
        <p:nvPicPr>
          <p:cNvPr id="12" name="Picture 11">
            <a:extLst>
              <a:ext uri="{FF2B5EF4-FFF2-40B4-BE49-F238E27FC236}">
                <a16:creationId xmlns:a16="http://schemas.microsoft.com/office/drawing/2014/main" id="{6EECF036-6FE4-4CC9-B4FE-7DC482D8BD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9393" y="3638550"/>
            <a:ext cx="3605213" cy="2084735"/>
          </a:xfrm>
          <a:prstGeom prst="rect">
            <a:avLst/>
          </a:prstGeom>
        </p:spPr>
      </p:pic>
      <p:pic>
        <p:nvPicPr>
          <p:cNvPr id="13" name="Picture 12">
            <a:extLst>
              <a:ext uri="{FF2B5EF4-FFF2-40B4-BE49-F238E27FC236}">
                <a16:creationId xmlns:a16="http://schemas.microsoft.com/office/drawing/2014/main" id="{C5B062AC-B90E-41D2-981F-D62B26223DE8}"/>
              </a:ext>
            </a:extLst>
          </p:cNvPr>
          <p:cNvPicPr>
            <a:picLocks noChangeAspect="1"/>
          </p:cNvPicPr>
          <p:nvPr/>
        </p:nvPicPr>
        <p:blipFill rotWithShape="1">
          <a:blip r:embed="rId9">
            <a:extLst>
              <a:ext uri="{28A0092B-C50C-407E-A947-70E740481C1C}">
                <a14:useLocalDpi xmlns:a14="http://schemas.microsoft.com/office/drawing/2010/main" val="0"/>
              </a:ext>
            </a:extLst>
          </a:blip>
          <a:srcRect r="67028"/>
          <a:stretch/>
        </p:blipFill>
        <p:spPr>
          <a:xfrm>
            <a:off x="6431279" y="3638549"/>
            <a:ext cx="1188721" cy="2084735"/>
          </a:xfrm>
          <a:prstGeom prst="rect">
            <a:avLst/>
          </a:prstGeom>
        </p:spPr>
      </p:pic>
      <p:pic>
        <p:nvPicPr>
          <p:cNvPr id="3074" name="Picture 2" descr="Miss You Goodbye Sticker for iOS &amp; Android | GIPHY">
            <a:extLst>
              <a:ext uri="{FF2B5EF4-FFF2-40B4-BE49-F238E27FC236}">
                <a16:creationId xmlns:a16="http://schemas.microsoft.com/office/drawing/2014/main" id="{28B66AAA-7D02-4A9E-B9B9-2B8600E0C4B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60604" y="127635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od Bye Sticker by Houndstooth Media Group for iOS &amp; Android | GIPHY">
            <a:extLst>
              <a:ext uri="{FF2B5EF4-FFF2-40B4-BE49-F238E27FC236}">
                <a16:creationId xmlns:a16="http://schemas.microsoft.com/office/drawing/2014/main" id="{E7804D3A-04F9-4A77-9289-DE5367D23066}"/>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7449" y="-443238"/>
            <a:ext cx="4686299" cy="2676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fetti gif deco colorful new year silvester deco la veille du nouvel an  Noche Vieja канун Нового года anime ...">
            <a:extLst>
              <a:ext uri="{FF2B5EF4-FFF2-40B4-BE49-F238E27FC236}">
                <a16:creationId xmlns:a16="http://schemas.microsoft.com/office/drawing/2014/main" id="{5B99BAF1-C742-4CC6-99B7-E356528394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63726" y="-7874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81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EB759-7C56-40E4-8844-0CB5628A67A0}"/>
              </a:ext>
            </a:extLst>
          </p:cNvPr>
          <p:cNvSpPr txBox="1">
            <a:spLocks/>
          </p:cNvSpPr>
          <p:nvPr/>
        </p:nvSpPr>
        <p:spPr>
          <a:xfrm>
            <a:off x="2971800" y="105133"/>
            <a:ext cx="5029200" cy="866417"/>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legreya Sans SC Black" panose="00000A00000000000000" pitchFamily="2" charset="0"/>
              </a:rPr>
              <a:t>SIMON SAYS!</a:t>
            </a:r>
          </a:p>
        </p:txBody>
      </p:sp>
      <p:pic>
        <p:nvPicPr>
          <p:cNvPr id="7" name="Picture 6">
            <a:extLst>
              <a:ext uri="{FF2B5EF4-FFF2-40B4-BE49-F238E27FC236}">
                <a16:creationId xmlns:a16="http://schemas.microsoft.com/office/drawing/2014/main" id="{6927DF17-FBB6-43BA-B685-69DACE9C4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504950"/>
            <a:ext cx="3473427" cy="3276599"/>
          </a:xfrm>
          <a:prstGeom prst="rect">
            <a:avLst/>
          </a:prstGeom>
        </p:spPr>
      </p:pic>
      <p:pic>
        <p:nvPicPr>
          <p:cNvPr id="11" name="Picture 10">
            <a:extLst>
              <a:ext uri="{FF2B5EF4-FFF2-40B4-BE49-F238E27FC236}">
                <a16:creationId xmlns:a16="http://schemas.microsoft.com/office/drawing/2014/main" id="{0E6A75A8-7DB2-488B-BB58-29E67A0D0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 y="0"/>
            <a:ext cx="4074122" cy="5143501"/>
          </a:xfrm>
          <a:prstGeom prst="rect">
            <a:avLst/>
          </a:prstGeom>
        </p:spPr>
      </p:pic>
    </p:spTree>
    <p:extLst>
      <p:ext uri="{BB962C8B-B14F-4D97-AF65-F5344CB8AC3E}">
        <p14:creationId xmlns:p14="http://schemas.microsoft.com/office/powerpoint/2010/main" val="2213880083"/>
      </p:ext>
    </p:extLst>
  </p:cSld>
  <p:clrMapOvr>
    <a:masterClrMapping/>
  </p:clrMapOvr>
  <p:transition>
    <p:fade thruBlk="1"/>
    <p:sndAc>
      <p:stSnd>
        <p:snd r:embed="rId3" name="cashreg.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4DBE-EBE3-4AB1-9BFC-5687D5C3D1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1AAEF5-BC50-49A5-A63D-B16BF3154455}"/>
              </a:ext>
            </a:extLst>
          </p:cNvPr>
          <p:cNvSpPr>
            <a:spLocks noGrp="1"/>
          </p:cNvSpPr>
          <p:nvPr>
            <p:ph type="subTitle" idx="1"/>
          </p:nvPr>
        </p:nvSpPr>
        <p:spPr/>
        <p:txBody>
          <a:bodyPr/>
          <a:lstStyle/>
          <a:p>
            <a:endParaRPr lang="en-US"/>
          </a:p>
        </p:txBody>
      </p:sp>
      <p:pic>
        <p:nvPicPr>
          <p:cNvPr id="4" name="Head Shoulders Knees &amp; Toes (Speeding Up) - Nursery Rhyme - Super Simple Songs">
            <a:hlinkClick r:id="" action="ppaction://media"/>
            <a:extLst>
              <a:ext uri="{FF2B5EF4-FFF2-40B4-BE49-F238E27FC236}">
                <a16:creationId xmlns:a16="http://schemas.microsoft.com/office/drawing/2014/main" id="{40A509CC-5D0C-4B10-A512-4CFC000018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
            <a:ext cx="9144000" cy="5143500"/>
          </a:xfrm>
          <a:prstGeom prst="rect">
            <a:avLst/>
          </a:prstGeom>
        </p:spPr>
      </p:pic>
    </p:spTree>
    <p:extLst>
      <p:ext uri="{BB962C8B-B14F-4D97-AF65-F5344CB8AC3E}">
        <p14:creationId xmlns:p14="http://schemas.microsoft.com/office/powerpoint/2010/main" val="14388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2228"/>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89967939-637F-45B1-A0DF-AC35ADA45327}"/>
              </a:ext>
            </a:extLst>
          </p:cNvPr>
          <p:cNvPicPr>
            <a:picLocks noChangeAspect="1"/>
          </p:cNvPicPr>
          <p:nvPr/>
        </p:nvPicPr>
        <p:blipFill>
          <a:blip r:embed="rId7"/>
          <a:stretch>
            <a:fillRect/>
          </a:stretch>
        </p:blipFill>
        <p:spPr>
          <a:xfrm>
            <a:off x="1042301" y="693349"/>
            <a:ext cx="5194831" cy="3488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Oval 3">
            <a:extLst>
              <a:ext uri="{FF2B5EF4-FFF2-40B4-BE49-F238E27FC236}">
                <a16:creationId xmlns:a16="http://schemas.microsoft.com/office/drawing/2014/main" id="{D71E708D-A9E2-4889-B773-438C056F4843}"/>
              </a:ext>
            </a:extLst>
          </p:cNvPr>
          <p:cNvSpPr/>
          <p:nvPr/>
        </p:nvSpPr>
        <p:spPr>
          <a:xfrm>
            <a:off x="1981200" y="1200150"/>
            <a:ext cx="999492" cy="914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Oval 10">
            <a:extLst>
              <a:ext uri="{FF2B5EF4-FFF2-40B4-BE49-F238E27FC236}">
                <a16:creationId xmlns:a16="http://schemas.microsoft.com/office/drawing/2014/main" id="{66E6B9D7-20C6-4C62-97F6-BF5E291A1CC8}"/>
              </a:ext>
            </a:extLst>
          </p:cNvPr>
          <p:cNvSpPr/>
          <p:nvPr/>
        </p:nvSpPr>
        <p:spPr>
          <a:xfrm>
            <a:off x="4072254" y="1200150"/>
            <a:ext cx="999492" cy="914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1942823190"/>
      </p:ext>
    </p:extLst>
  </p:cSld>
  <p:clrMapOvr>
    <a:masterClrMapping/>
  </p:clrMapOvr>
  <p:transition>
    <p:fade thruBlk="1"/>
    <p:sndAc>
      <p:stSnd>
        <p:snd r:embed="rId3" name="hammer.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76" y="262228"/>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05600" y="3408531"/>
            <a:ext cx="2049144" cy="1734969"/>
          </a:xfrm>
          <a:prstGeom prst="rect">
            <a:avLst/>
          </a:prstGeom>
        </p:spPr>
      </p:pic>
      <p:pic>
        <p:nvPicPr>
          <p:cNvPr id="2" name="Picture 1">
            <a:extLst>
              <a:ext uri="{FF2B5EF4-FFF2-40B4-BE49-F238E27FC236}">
                <a16:creationId xmlns:a16="http://schemas.microsoft.com/office/drawing/2014/main" id="{1A01B7BB-C651-4791-8C3C-FC768CC8EA60}"/>
              </a:ext>
            </a:extLst>
          </p:cNvPr>
          <p:cNvPicPr>
            <a:picLocks noChangeAspect="1"/>
          </p:cNvPicPr>
          <p:nvPr/>
        </p:nvPicPr>
        <p:blipFill>
          <a:blip r:embed="rId7"/>
          <a:stretch>
            <a:fillRect/>
          </a:stretch>
        </p:blipFill>
        <p:spPr>
          <a:xfrm>
            <a:off x="1295400" y="741738"/>
            <a:ext cx="5392974" cy="3506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991254EE-392A-4229-9B07-B728E003C8A8}"/>
              </a:ext>
            </a:extLst>
          </p:cNvPr>
          <p:cNvCxnSpPr/>
          <p:nvPr/>
        </p:nvCxnSpPr>
        <p:spPr>
          <a:xfrm flipH="1" flipV="1">
            <a:off x="4114800" y="2876550"/>
            <a:ext cx="533400" cy="30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751401"/>
      </p:ext>
    </p:extLst>
  </p:cSld>
  <p:clrMapOvr>
    <a:masterClrMapping/>
  </p:clrMapOvr>
  <p:transition>
    <p:fade thruBlk="1"/>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1AAAAC7E-60E7-4956-B07D-156BA2DCB8B0}"/>
              </a:ext>
            </a:extLst>
          </p:cNvPr>
          <p:cNvPicPr>
            <a:picLocks noChangeAspect="1"/>
          </p:cNvPicPr>
          <p:nvPr/>
        </p:nvPicPr>
        <p:blipFill>
          <a:blip r:embed="rId7"/>
          <a:stretch>
            <a:fillRect/>
          </a:stretch>
        </p:blipFill>
        <p:spPr>
          <a:xfrm>
            <a:off x="1167214" y="1047750"/>
            <a:ext cx="4989871"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86196982"/>
      </p:ext>
    </p:extLst>
  </p:cSld>
  <p:clrMapOvr>
    <a:masterClrMapping/>
  </p:clrMapOvr>
  <p:transition>
    <p:fade thruBlk="1"/>
    <p:sndAc>
      <p:stSnd>
        <p:snd r:embed="rId3" name="hammer.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9F8CE2E8-A3B9-47C5-A2A6-6F93F8361F35}"/>
              </a:ext>
            </a:extLst>
          </p:cNvPr>
          <p:cNvPicPr>
            <a:picLocks noChangeAspect="1"/>
          </p:cNvPicPr>
          <p:nvPr/>
        </p:nvPicPr>
        <p:blipFill>
          <a:blip r:embed="rId7"/>
          <a:stretch>
            <a:fillRect/>
          </a:stretch>
        </p:blipFill>
        <p:spPr>
          <a:xfrm>
            <a:off x="968592" y="974909"/>
            <a:ext cx="5188666" cy="3649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Oval 7">
            <a:extLst>
              <a:ext uri="{FF2B5EF4-FFF2-40B4-BE49-F238E27FC236}">
                <a16:creationId xmlns:a16="http://schemas.microsoft.com/office/drawing/2014/main" id="{4BE9A42E-E710-47C7-93F9-ED7CD2842412}"/>
              </a:ext>
            </a:extLst>
          </p:cNvPr>
          <p:cNvSpPr/>
          <p:nvPr/>
        </p:nvSpPr>
        <p:spPr>
          <a:xfrm>
            <a:off x="2686625" y="3404498"/>
            <a:ext cx="1752600" cy="1295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2879219398"/>
      </p:ext>
    </p:extLst>
  </p:cSld>
  <p:clrMapOvr>
    <a:masterClrMapping/>
  </p:clrMapOvr>
  <p:transition>
    <p:fade thruBlk="1"/>
    <p:sndAc>
      <p:stSnd>
        <p:snd r:embed="rId3" name="hammer.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91989728-05DA-44A5-8D1C-F90180500520}"/>
              </a:ext>
            </a:extLst>
          </p:cNvPr>
          <p:cNvPicPr>
            <a:picLocks noChangeAspect="1"/>
          </p:cNvPicPr>
          <p:nvPr/>
        </p:nvPicPr>
        <p:blipFill rotWithShape="1">
          <a:blip r:embed="rId7"/>
          <a:srcRect l="5920" r="11547"/>
          <a:stretch/>
        </p:blipFill>
        <p:spPr>
          <a:xfrm>
            <a:off x="914400" y="1047750"/>
            <a:ext cx="5334000" cy="3395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9" name="Straight Arrow Connector 8">
            <a:extLst>
              <a:ext uri="{FF2B5EF4-FFF2-40B4-BE49-F238E27FC236}">
                <a16:creationId xmlns:a16="http://schemas.microsoft.com/office/drawing/2014/main" id="{F7A07261-2A63-49BF-914A-8FECEFE3701E}"/>
              </a:ext>
            </a:extLst>
          </p:cNvPr>
          <p:cNvCxnSpPr/>
          <p:nvPr/>
        </p:nvCxnSpPr>
        <p:spPr>
          <a:xfrm flipH="1" flipV="1">
            <a:off x="4419600" y="2270760"/>
            <a:ext cx="533400" cy="30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64883"/>
      </p:ext>
    </p:extLst>
  </p:cSld>
  <p:clrMapOvr>
    <a:masterClrMapping/>
  </p:clrMapOvr>
  <p:transition>
    <p:fade thruBlk="1"/>
    <p:sndAc>
      <p:stSnd>
        <p:snd r:embed="rId3" name="hammer.wav"/>
      </p:stSnd>
    </p:sndAc>
  </p:transition>
</p:sld>
</file>

<file path=ppt/theme/theme1.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2840</TotalTime>
  <Words>353</Words>
  <Application>Microsoft Office PowerPoint</Application>
  <PresentationFormat>On-screen Show (16:9)</PresentationFormat>
  <Paragraphs>52</Paragraphs>
  <Slides>20</Slides>
  <Notes>16</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Alegreya Sans SC Black</vt:lpstr>
      <vt:lpstr>Andika</vt:lpstr>
      <vt:lpstr>Arial</vt:lpstr>
      <vt:lpstr>Baloo Chettan</vt:lpstr>
      <vt:lpstr>Bellota Text</vt:lpstr>
      <vt:lpstr>Bellota Text Light</vt:lpstr>
      <vt:lpstr>Calibri</vt:lpstr>
      <vt:lpstr>Catamaran</vt:lpstr>
      <vt:lpstr>Catamaran ExtraBold</vt:lpstr>
      <vt:lpstr>Lato Black</vt:lpstr>
      <vt:lpstr>Bagot template</vt: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Huu.ngph</cp:lastModifiedBy>
  <cp:revision>496</cp:revision>
  <dcterms:created xsi:type="dcterms:W3CDTF">2020-05-10T02:29:20Z</dcterms:created>
  <dcterms:modified xsi:type="dcterms:W3CDTF">2023-12-25T02:59:19Z</dcterms:modified>
</cp:coreProperties>
</file>